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8"/>
  </p:notesMasterIdLst>
  <p:sldIdLst>
    <p:sldId id="364" r:id="rId5"/>
    <p:sldId id="371" r:id="rId6"/>
    <p:sldId id="342" r:id="rId7"/>
    <p:sldId id="372" r:id="rId8"/>
    <p:sldId id="373" r:id="rId9"/>
    <p:sldId id="374" r:id="rId10"/>
    <p:sldId id="375" r:id="rId11"/>
    <p:sldId id="376" r:id="rId12"/>
    <p:sldId id="379" r:id="rId13"/>
    <p:sldId id="382" r:id="rId14"/>
    <p:sldId id="380" r:id="rId15"/>
    <p:sldId id="377" r:id="rId16"/>
    <p:sldId id="381" r:id="rId17"/>
  </p:sldIdLst>
  <p:sldSz cx="12192000" cy="6858000"/>
  <p:notesSz cx="10017125" cy="6886575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ICIA SORIA GOMEZ" initials="ASG" lastIdx="2" clrIdx="0">
    <p:extLst>
      <p:ext uri="{19B8F6BF-5375-455C-9EA6-DF929625EA0E}">
        <p15:presenceInfo xmlns:p15="http://schemas.microsoft.com/office/powerpoint/2012/main" userId="ALICIA SORIA GOME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40C00"/>
    <a:srgbClr val="FAE128"/>
    <a:srgbClr val="FADAD3"/>
    <a:srgbClr val="000000"/>
    <a:srgbClr val="F3AAD2"/>
    <a:srgbClr val="EF80BC"/>
    <a:srgbClr val="771048"/>
    <a:srgbClr val="EE099E"/>
    <a:srgbClr val="480823"/>
    <a:srgbClr val="FFB7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A7C45E-DC5A-DF4F-85D3-30C4117F80A8}" v="85" dt="2021-12-10T19:47:06.688"/>
    <p1510:client id="{CC1AD4DE-2077-AC4D-A87F-C9C6D29612FE}" v="177" dt="2021-12-10T19:00:33.1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 snapToObjects="1">
      <p:cViewPr>
        <p:scale>
          <a:sx n="98" d="100"/>
          <a:sy n="98" d="100"/>
        </p:scale>
        <p:origin x="1112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IS MARES DE LA CRUZ" userId="04587a83-6532-4dfb-932f-2b0ed1fdd289" providerId="ADAL" clId="{CC1AD4DE-2077-AC4D-A87F-C9C6D29612FE}"/>
    <pc:docChg chg="modSld">
      <pc:chgData name="LUIS MARES DE LA CRUZ" userId="04587a83-6532-4dfb-932f-2b0ed1fdd289" providerId="ADAL" clId="{CC1AD4DE-2077-AC4D-A87F-C9C6D29612FE}" dt="2021-12-10T19:00:33.178" v="176"/>
      <pc:docMkLst>
        <pc:docMk/>
      </pc:docMkLst>
      <pc:sldChg chg="addSp modSp modAnim">
        <pc:chgData name="LUIS MARES DE LA CRUZ" userId="04587a83-6532-4dfb-932f-2b0ed1fdd289" providerId="ADAL" clId="{CC1AD4DE-2077-AC4D-A87F-C9C6D29612FE}" dt="2021-12-10T18:55:58.608" v="166"/>
        <pc:sldMkLst>
          <pc:docMk/>
          <pc:sldMk cId="2844057718" sldId="342"/>
        </pc:sldMkLst>
        <pc:picChg chg="add mod">
          <ac:chgData name="LUIS MARES DE LA CRUZ" userId="04587a83-6532-4dfb-932f-2b0ed1fdd289" providerId="ADAL" clId="{CC1AD4DE-2077-AC4D-A87F-C9C6D29612FE}" dt="2021-12-10T18:55:58.608" v="166"/>
          <ac:picMkLst>
            <pc:docMk/>
            <pc:sldMk cId="2844057718" sldId="342"/>
            <ac:picMk id="3" creationId="{2B51F7DA-86AA-884B-9627-382E9D695799}"/>
          </ac:picMkLst>
        </pc:picChg>
      </pc:sldChg>
      <pc:sldChg chg="addSp delSp modSp modTransition modAnim">
        <pc:chgData name="LUIS MARES DE LA CRUZ" userId="04587a83-6532-4dfb-932f-2b0ed1fdd289" providerId="ADAL" clId="{CC1AD4DE-2077-AC4D-A87F-C9C6D29612FE}" dt="2021-12-10T18:53:11.189" v="162"/>
        <pc:sldMkLst>
          <pc:docMk/>
          <pc:sldMk cId="1040077809" sldId="364"/>
        </pc:sldMkLst>
        <pc:picChg chg="add mod">
          <ac:chgData name="LUIS MARES DE LA CRUZ" userId="04587a83-6532-4dfb-932f-2b0ed1fdd289" providerId="ADAL" clId="{CC1AD4DE-2077-AC4D-A87F-C9C6D29612FE}" dt="2021-12-10T18:53:11.189" v="162"/>
          <ac:picMkLst>
            <pc:docMk/>
            <pc:sldMk cId="1040077809" sldId="364"/>
            <ac:picMk id="3" creationId="{834B8DE6-4ADD-EF41-BA91-ACB85057BB0D}"/>
          </ac:picMkLst>
        </pc:picChg>
        <pc:picChg chg="add del mod">
          <ac:chgData name="LUIS MARES DE LA CRUZ" userId="04587a83-6532-4dfb-932f-2b0ed1fdd289" providerId="ADAL" clId="{CC1AD4DE-2077-AC4D-A87F-C9C6D29612FE}" dt="2021-12-07T18:39:28.338" v="3"/>
          <ac:picMkLst>
            <pc:docMk/>
            <pc:sldMk cId="1040077809" sldId="364"/>
            <ac:picMk id="3" creationId="{D7BF7243-CE0D-AD4F-B5C2-AA3117EFEE07}"/>
          </ac:picMkLst>
        </pc:picChg>
      </pc:sldChg>
      <pc:sldChg chg="addSp delSp modSp modTransition modAnim">
        <pc:chgData name="LUIS MARES DE LA CRUZ" userId="04587a83-6532-4dfb-932f-2b0ed1fdd289" providerId="ADAL" clId="{CC1AD4DE-2077-AC4D-A87F-C9C6D29612FE}" dt="2021-12-10T18:54:31.126" v="165"/>
        <pc:sldMkLst>
          <pc:docMk/>
          <pc:sldMk cId="4243479981" sldId="371"/>
        </pc:sldMkLst>
        <pc:picChg chg="add del mod">
          <ac:chgData name="LUIS MARES DE LA CRUZ" userId="04587a83-6532-4dfb-932f-2b0ed1fdd289" providerId="ADAL" clId="{CC1AD4DE-2077-AC4D-A87F-C9C6D29612FE}" dt="2021-12-10T18:53:57.905" v="164"/>
          <ac:picMkLst>
            <pc:docMk/>
            <pc:sldMk cId="4243479981" sldId="371"/>
            <ac:picMk id="2" creationId="{EEEFBCD7-0CFE-F04C-A127-4F8CAB2F47FC}"/>
          </ac:picMkLst>
        </pc:picChg>
        <pc:picChg chg="add mod">
          <ac:chgData name="LUIS MARES DE LA CRUZ" userId="04587a83-6532-4dfb-932f-2b0ed1fdd289" providerId="ADAL" clId="{CC1AD4DE-2077-AC4D-A87F-C9C6D29612FE}" dt="2021-12-10T18:54:31.126" v="165"/>
          <ac:picMkLst>
            <pc:docMk/>
            <pc:sldMk cId="4243479981" sldId="371"/>
            <ac:picMk id="3" creationId="{21B4FF90-731F-264E-B9EE-76F09C4DDED3}"/>
          </ac:picMkLst>
        </pc:picChg>
      </pc:sldChg>
      <pc:sldChg chg="addSp delSp modSp mod modTransition modAnim">
        <pc:chgData name="LUIS MARES DE LA CRUZ" userId="04587a83-6532-4dfb-932f-2b0ed1fdd289" providerId="ADAL" clId="{CC1AD4DE-2077-AC4D-A87F-C9C6D29612FE}" dt="2021-12-10T18:58:33.112" v="173"/>
        <pc:sldMkLst>
          <pc:docMk/>
          <pc:sldMk cId="2730455756" sldId="372"/>
        </pc:sldMkLst>
        <pc:spChg chg="mod">
          <ac:chgData name="LUIS MARES DE LA CRUZ" userId="04587a83-6532-4dfb-932f-2b0ed1fdd289" providerId="ADAL" clId="{CC1AD4DE-2077-AC4D-A87F-C9C6D29612FE}" dt="2021-12-10T18:31:28.067" v="161" actId="20577"/>
          <ac:spMkLst>
            <pc:docMk/>
            <pc:sldMk cId="2730455756" sldId="372"/>
            <ac:spMk id="31" creationId="{CF5AE395-AAE7-BF43-A80A-2C882F93CFAF}"/>
          </ac:spMkLst>
        </pc:spChg>
        <pc:spChg chg="mod">
          <ac:chgData name="LUIS MARES DE LA CRUZ" userId="04587a83-6532-4dfb-932f-2b0ed1fdd289" providerId="ADAL" clId="{CC1AD4DE-2077-AC4D-A87F-C9C6D29612FE}" dt="2021-12-10T18:27:48.943" v="95" actId="20577"/>
          <ac:spMkLst>
            <pc:docMk/>
            <pc:sldMk cId="2730455756" sldId="372"/>
            <ac:spMk id="45" creationId="{D5661993-9500-EA4C-BE47-EF427186E114}"/>
          </ac:spMkLst>
        </pc:spChg>
        <pc:picChg chg="add del mod">
          <ac:chgData name="LUIS MARES DE LA CRUZ" userId="04587a83-6532-4dfb-932f-2b0ed1fdd289" providerId="ADAL" clId="{CC1AD4DE-2077-AC4D-A87F-C9C6D29612FE}" dt="2021-12-10T18:56:52.577" v="168"/>
          <ac:picMkLst>
            <pc:docMk/>
            <pc:sldMk cId="2730455756" sldId="372"/>
            <ac:picMk id="2" creationId="{602D7E1C-E927-754A-BEEF-715959F756A1}"/>
          </ac:picMkLst>
        </pc:picChg>
        <pc:picChg chg="add del mod">
          <ac:chgData name="LUIS MARES DE LA CRUZ" userId="04587a83-6532-4dfb-932f-2b0ed1fdd289" providerId="ADAL" clId="{CC1AD4DE-2077-AC4D-A87F-C9C6D29612FE}" dt="2021-12-10T18:57:33.935" v="170"/>
          <ac:picMkLst>
            <pc:docMk/>
            <pc:sldMk cId="2730455756" sldId="372"/>
            <ac:picMk id="3" creationId="{7DDE1B15-28D5-A246-932F-25D49D83387D}"/>
          </ac:picMkLst>
        </pc:picChg>
        <pc:picChg chg="add del mod">
          <ac:chgData name="LUIS MARES DE LA CRUZ" userId="04587a83-6532-4dfb-932f-2b0ed1fdd289" providerId="ADAL" clId="{CC1AD4DE-2077-AC4D-A87F-C9C6D29612FE}" dt="2021-12-10T18:57:43.719" v="172"/>
          <ac:picMkLst>
            <pc:docMk/>
            <pc:sldMk cId="2730455756" sldId="372"/>
            <ac:picMk id="4" creationId="{EA7CCF78-0546-C542-8362-350099CB5837}"/>
          </ac:picMkLst>
        </pc:picChg>
        <pc:picChg chg="add mod">
          <ac:chgData name="LUIS MARES DE LA CRUZ" userId="04587a83-6532-4dfb-932f-2b0ed1fdd289" providerId="ADAL" clId="{CC1AD4DE-2077-AC4D-A87F-C9C6D29612FE}" dt="2021-12-10T18:58:33.112" v="173"/>
          <ac:picMkLst>
            <pc:docMk/>
            <pc:sldMk cId="2730455756" sldId="372"/>
            <ac:picMk id="5" creationId="{2771DB14-B273-AC4A-962E-29DA0EC1346E}"/>
          </ac:picMkLst>
        </pc:picChg>
      </pc:sldChg>
      <pc:sldChg chg="addSp delSp modSp modTransition modAnim">
        <pc:chgData name="LUIS MARES DE LA CRUZ" userId="04587a83-6532-4dfb-932f-2b0ed1fdd289" providerId="ADAL" clId="{CC1AD4DE-2077-AC4D-A87F-C9C6D29612FE}" dt="2021-12-10T19:00:33.178" v="176"/>
        <pc:sldMkLst>
          <pc:docMk/>
          <pc:sldMk cId="1756150635" sldId="373"/>
        </pc:sldMkLst>
        <pc:picChg chg="add del mod">
          <ac:chgData name="LUIS MARES DE LA CRUZ" userId="04587a83-6532-4dfb-932f-2b0ed1fdd289" providerId="ADAL" clId="{CC1AD4DE-2077-AC4D-A87F-C9C6D29612FE}" dt="2021-12-10T18:59:43.836" v="175"/>
          <ac:picMkLst>
            <pc:docMk/>
            <pc:sldMk cId="1756150635" sldId="373"/>
            <ac:picMk id="2" creationId="{D5C8CE7D-27C7-3445-BD5D-E149E6E111F8}"/>
          </ac:picMkLst>
        </pc:picChg>
        <pc:picChg chg="add mod">
          <ac:chgData name="LUIS MARES DE LA CRUZ" userId="04587a83-6532-4dfb-932f-2b0ed1fdd289" providerId="ADAL" clId="{CC1AD4DE-2077-AC4D-A87F-C9C6D29612FE}" dt="2021-12-10T19:00:33.178" v="176"/>
          <ac:picMkLst>
            <pc:docMk/>
            <pc:sldMk cId="1756150635" sldId="373"/>
            <ac:picMk id="3" creationId="{5ACE7807-B548-0841-A01C-7736418EA250}"/>
          </ac:picMkLst>
        </pc:picChg>
      </pc:sldChg>
    </pc:docChg>
  </pc:docChgLst>
  <pc:docChgLst>
    <pc:chgData name="Utilisateur invité" userId="S::urn:spo:anon#d99a02d2786755beab9003b33ff189cb746557cc0a9b5e75061adb8089afd941::" providerId="AD" clId="Web-{559F5A7A-C0F8-7656-4185-D00574B4270D}"/>
    <pc:docChg chg="modSld">
      <pc:chgData name="Utilisateur invité" userId="S::urn:spo:anon#d99a02d2786755beab9003b33ff189cb746557cc0a9b5e75061adb8089afd941::" providerId="AD" clId="Web-{559F5A7A-C0F8-7656-4185-D00574B4270D}" dt="2021-12-05T21:28:04.315" v="893" actId="1076"/>
      <pc:docMkLst>
        <pc:docMk/>
      </pc:docMkLst>
      <pc:sldChg chg="addSp delSp modSp addAnim delAnim">
        <pc:chgData name="Utilisateur invité" userId="S::urn:spo:anon#d99a02d2786755beab9003b33ff189cb746557cc0a9b5e75061adb8089afd941::" providerId="AD" clId="Web-{559F5A7A-C0F8-7656-4185-D00574B4270D}" dt="2021-12-05T21:28:04.315" v="893" actId="1076"/>
        <pc:sldMkLst>
          <pc:docMk/>
          <pc:sldMk cId="3491058808" sldId="375"/>
        </pc:sldMkLst>
        <pc:spChg chg="add del mod">
          <ac:chgData name="Utilisateur invité" userId="S::urn:spo:anon#d99a02d2786755beab9003b33ff189cb746557cc0a9b5e75061adb8089afd941::" providerId="AD" clId="Web-{559F5A7A-C0F8-7656-4185-D00574B4270D}" dt="2021-12-05T19:11:36.986" v="2"/>
          <ac:spMkLst>
            <pc:docMk/>
            <pc:sldMk cId="3491058808" sldId="375"/>
            <ac:spMk id="2" creationId="{BAD776E1-B060-477F-95AF-69CB3D7DF6CA}"/>
          </ac:spMkLst>
        </pc:spChg>
        <pc:spChg chg="add del">
          <ac:chgData name="Utilisateur invité" userId="S::urn:spo:anon#d99a02d2786755beab9003b33ff189cb746557cc0a9b5e75061adb8089afd941::" providerId="AD" clId="Web-{559F5A7A-C0F8-7656-4185-D00574B4270D}" dt="2021-12-05T19:12:45.112" v="7"/>
          <ac:spMkLst>
            <pc:docMk/>
            <pc:sldMk cId="3491058808" sldId="375"/>
            <ac:spMk id="3" creationId="{293F3DE3-B5D8-4535-80CB-9878DDAFDCAE}"/>
          </ac:spMkLst>
        </pc:spChg>
        <pc:spChg chg="add del mod">
          <ac:chgData name="Utilisateur invité" userId="S::urn:spo:anon#d99a02d2786755beab9003b33ff189cb746557cc0a9b5e75061adb8089afd941::" providerId="AD" clId="Web-{559F5A7A-C0F8-7656-4185-D00574B4270D}" dt="2021-12-05T19:15:50.382" v="15"/>
          <ac:spMkLst>
            <pc:docMk/>
            <pc:sldMk cId="3491058808" sldId="375"/>
            <ac:spMk id="6" creationId="{DD82CF38-4DCE-466A-B266-F1DCABFC6707}"/>
          </ac:spMkLst>
        </pc:spChg>
        <pc:spChg chg="add mod">
          <ac:chgData name="Utilisateur invité" userId="S::urn:spo:anon#d99a02d2786755beab9003b33ff189cb746557cc0a9b5e75061adb8089afd941::" providerId="AD" clId="Web-{559F5A7A-C0F8-7656-4185-D00574B4270D}" dt="2021-12-05T21:28:04.315" v="893" actId="1076"/>
          <ac:spMkLst>
            <pc:docMk/>
            <pc:sldMk cId="3491058808" sldId="375"/>
            <ac:spMk id="15" creationId="{7F7D0F19-A190-463E-B4AD-CA404F6A8CCD}"/>
          </ac:spMkLst>
        </pc:spChg>
        <pc:spChg chg="add mod">
          <ac:chgData name="Utilisateur invité" userId="S::urn:spo:anon#d99a02d2786755beab9003b33ff189cb746557cc0a9b5e75061adb8089afd941::" providerId="AD" clId="Web-{559F5A7A-C0F8-7656-4185-D00574B4270D}" dt="2021-12-05T21:28:01.252" v="891" actId="1076"/>
          <ac:spMkLst>
            <pc:docMk/>
            <pc:sldMk cId="3491058808" sldId="375"/>
            <ac:spMk id="20" creationId="{CBDB233B-76E1-4881-BB0F-536112880550}"/>
          </ac:spMkLst>
        </pc:spChg>
        <pc:spChg chg="add mod">
          <ac:chgData name="Utilisateur invité" userId="S::urn:spo:anon#d99a02d2786755beab9003b33ff189cb746557cc0a9b5e75061adb8089afd941::" providerId="AD" clId="Web-{559F5A7A-C0F8-7656-4185-D00574B4270D}" dt="2021-12-05T21:28:01.252" v="890" actId="1076"/>
          <ac:spMkLst>
            <pc:docMk/>
            <pc:sldMk cId="3491058808" sldId="375"/>
            <ac:spMk id="21" creationId="{681472C0-2493-442A-8A50-2C883D172BA3}"/>
          </ac:spMkLst>
        </pc:spChg>
        <pc:spChg chg="add mod">
          <ac:chgData name="Utilisateur invité" userId="S::urn:spo:anon#d99a02d2786755beab9003b33ff189cb746557cc0a9b5e75061adb8089afd941::" providerId="AD" clId="Web-{559F5A7A-C0F8-7656-4185-D00574B4270D}" dt="2021-12-05T21:28:01.252" v="887" actId="1076"/>
          <ac:spMkLst>
            <pc:docMk/>
            <pc:sldMk cId="3491058808" sldId="375"/>
            <ac:spMk id="22" creationId="{85BDF68D-1D6B-4B35-B2EB-C839B574AC31}"/>
          </ac:spMkLst>
        </pc:spChg>
        <pc:spChg chg="add mod">
          <ac:chgData name="Utilisateur invité" userId="S::urn:spo:anon#d99a02d2786755beab9003b33ff189cb746557cc0a9b5e75061adb8089afd941::" providerId="AD" clId="Web-{559F5A7A-C0F8-7656-4185-D00574B4270D}" dt="2021-12-05T21:28:01.252" v="889" actId="1076"/>
          <ac:spMkLst>
            <pc:docMk/>
            <pc:sldMk cId="3491058808" sldId="375"/>
            <ac:spMk id="23" creationId="{E0022302-1FBB-4748-892E-7DF5D2320B04}"/>
          </ac:spMkLst>
        </pc:spChg>
        <pc:spChg chg="add mod">
          <ac:chgData name="Utilisateur invité" userId="S::urn:spo:anon#d99a02d2786755beab9003b33ff189cb746557cc0a9b5e75061adb8089afd941::" providerId="AD" clId="Web-{559F5A7A-C0F8-7656-4185-D00574B4270D}" dt="2021-12-05T21:28:01.252" v="888" actId="1076"/>
          <ac:spMkLst>
            <pc:docMk/>
            <pc:sldMk cId="3491058808" sldId="375"/>
            <ac:spMk id="25" creationId="{BEFAD55A-76CA-43A8-ACB7-75F6DDFB094B}"/>
          </ac:spMkLst>
        </pc:spChg>
        <pc:graphicFrameChg chg="add del mod modGraphic">
          <ac:chgData name="Utilisateur invité" userId="S::urn:spo:anon#d99a02d2786755beab9003b33ff189cb746557cc0a9b5e75061adb8089afd941::" providerId="AD" clId="Web-{559F5A7A-C0F8-7656-4185-D00574B4270D}" dt="2021-12-05T19:18:53.512" v="183"/>
          <ac:graphicFrameMkLst>
            <pc:docMk/>
            <pc:sldMk cId="3491058808" sldId="375"/>
            <ac:graphicFrameMk id="5" creationId="{E1F35441-126D-4761-A4AD-FC33B7583946}"/>
          </ac:graphicFrameMkLst>
        </pc:graphicFrameChg>
        <pc:graphicFrameChg chg="add mod modGraphic">
          <ac:chgData name="Utilisateur invité" userId="S::urn:spo:anon#d99a02d2786755beab9003b33ff189cb746557cc0a9b5e75061adb8089afd941::" providerId="AD" clId="Web-{559F5A7A-C0F8-7656-4185-D00574B4270D}" dt="2021-12-05T21:28:01.252" v="892" actId="1076"/>
          <ac:graphicFrameMkLst>
            <pc:docMk/>
            <pc:sldMk cId="3491058808" sldId="375"/>
            <ac:graphicFrameMk id="18" creationId="{23CB474E-15E3-4DE2-95FD-39562F401826}"/>
          </ac:graphicFrameMkLst>
        </pc:graphicFrameChg>
        <pc:cxnChg chg="add del mod">
          <ac:chgData name="Utilisateur invité" userId="S::urn:spo:anon#d99a02d2786755beab9003b33ff189cb746557cc0a9b5e75061adb8089afd941::" providerId="AD" clId="Web-{559F5A7A-C0F8-7656-4185-D00574B4270D}" dt="2021-12-05T21:06:01.636" v="571"/>
          <ac:cxnSpMkLst>
            <pc:docMk/>
            <pc:sldMk cId="3491058808" sldId="375"/>
            <ac:cxnSpMk id="19" creationId="{DE3660E5-929B-4814-BF09-74AA5120FEA4}"/>
          </ac:cxnSpMkLst>
        </pc:cxnChg>
        <pc:cxnChg chg="add del mod">
          <ac:chgData name="Utilisateur invité" userId="S::urn:spo:anon#d99a02d2786755beab9003b33ff189cb746557cc0a9b5e75061adb8089afd941::" providerId="AD" clId="Web-{559F5A7A-C0F8-7656-4185-D00574B4270D}" dt="2021-12-05T21:06:54.231" v="587"/>
          <ac:cxnSpMkLst>
            <pc:docMk/>
            <pc:sldMk cId="3491058808" sldId="375"/>
            <ac:cxnSpMk id="24" creationId="{7A373AA5-4657-4BFA-AE89-0651A9A56772}"/>
          </ac:cxnSpMkLst>
        </pc:cxnChg>
      </pc:sldChg>
      <pc:sldChg chg="addSp delSp modSp addAnim">
        <pc:chgData name="Utilisateur invité" userId="S::urn:spo:anon#d99a02d2786755beab9003b33ff189cb746557cc0a9b5e75061adb8089afd941::" providerId="AD" clId="Web-{559F5A7A-C0F8-7656-4185-D00574B4270D}" dt="2021-12-05T21:15:37.041" v="750" actId="20577"/>
        <pc:sldMkLst>
          <pc:docMk/>
          <pc:sldMk cId="379153044" sldId="376"/>
        </pc:sldMkLst>
        <pc:spChg chg="add mod">
          <ac:chgData name="Utilisateur invité" userId="S::urn:spo:anon#d99a02d2786755beab9003b33ff189cb746557cc0a9b5e75061adb8089afd941::" providerId="AD" clId="Web-{559F5A7A-C0F8-7656-4185-D00574B4270D}" dt="2021-12-05T21:15:37.041" v="750" actId="20577"/>
          <ac:spMkLst>
            <pc:docMk/>
            <pc:sldMk cId="379153044" sldId="376"/>
            <ac:spMk id="14" creationId="{5E5D1AC0-3060-4370-9255-380CC1E79B57}"/>
          </ac:spMkLst>
        </pc:spChg>
        <pc:picChg chg="add mod modCrop">
          <ac:chgData name="Utilisateur invité" userId="S::urn:spo:anon#d99a02d2786755beab9003b33ff189cb746557cc0a9b5e75061adb8089afd941::" providerId="AD" clId="Web-{559F5A7A-C0F8-7656-4185-D00574B4270D}" dt="2021-12-05T20:59:43.659" v="543" actId="1076"/>
          <ac:picMkLst>
            <pc:docMk/>
            <pc:sldMk cId="379153044" sldId="376"/>
            <ac:picMk id="2" creationId="{3A9F7F28-A71B-4CEF-8546-A802A3CBF902}"/>
          </ac:picMkLst>
        </pc:picChg>
        <pc:picChg chg="add del mod">
          <ac:chgData name="Utilisateur invité" userId="S::urn:spo:anon#d99a02d2786755beab9003b33ff189cb746557cc0a9b5e75061adb8089afd941::" providerId="AD" clId="Web-{559F5A7A-C0F8-7656-4185-D00574B4270D}" dt="2021-12-05T19:45:33.748" v="385"/>
          <ac:picMkLst>
            <pc:docMk/>
            <pc:sldMk cId="379153044" sldId="376"/>
            <ac:picMk id="2" creationId="{F8B76E14-8BCA-45DC-803C-1DE09BC96468}"/>
          </ac:picMkLst>
        </pc:picChg>
        <pc:picChg chg="add del mod">
          <ac:chgData name="Utilisateur invité" userId="S::urn:spo:anon#d99a02d2786755beab9003b33ff189cb746557cc0a9b5e75061adb8089afd941::" providerId="AD" clId="Web-{559F5A7A-C0F8-7656-4185-D00574B4270D}" dt="2021-12-05T19:45:33.748" v="384"/>
          <ac:picMkLst>
            <pc:docMk/>
            <pc:sldMk cId="379153044" sldId="376"/>
            <ac:picMk id="3" creationId="{6753608A-5255-4929-8218-5B54CD42F3D9}"/>
          </ac:picMkLst>
        </pc:picChg>
        <pc:picChg chg="add del mod modCrop">
          <ac:chgData name="Utilisateur invité" userId="S::urn:spo:anon#d99a02d2786755beab9003b33ff189cb746557cc0a9b5e75061adb8089afd941::" providerId="AD" clId="Web-{559F5A7A-C0F8-7656-4185-D00574B4270D}" dt="2021-12-05T20:58:47.205" v="534"/>
          <ac:picMkLst>
            <pc:docMk/>
            <pc:sldMk cId="379153044" sldId="376"/>
            <ac:picMk id="4" creationId="{6FFD5424-9206-4624-9E2C-56094F83DC60}"/>
          </ac:picMkLst>
        </pc:picChg>
        <pc:picChg chg="add mod modCrop">
          <ac:chgData name="Utilisateur invité" userId="S::urn:spo:anon#d99a02d2786755beab9003b33ff189cb746557cc0a9b5e75061adb8089afd941::" providerId="AD" clId="Web-{559F5A7A-C0F8-7656-4185-D00574B4270D}" dt="2021-12-05T20:24:39.629" v="520" actId="1076"/>
          <ac:picMkLst>
            <pc:docMk/>
            <pc:sldMk cId="379153044" sldId="376"/>
            <ac:picMk id="5" creationId="{E5B33871-2F4F-4E53-8B79-0BCBC2CB65F2}"/>
          </ac:picMkLst>
        </pc:picChg>
        <pc:picChg chg="add mod">
          <ac:chgData name="Utilisateur invité" userId="S::urn:spo:anon#d99a02d2786755beab9003b33ff189cb746557cc0a9b5e75061adb8089afd941::" providerId="AD" clId="Web-{559F5A7A-C0F8-7656-4185-D00574B4270D}" dt="2021-12-05T20:47:45.128" v="527" actId="1076"/>
          <ac:picMkLst>
            <pc:docMk/>
            <pc:sldMk cId="379153044" sldId="376"/>
            <ac:picMk id="6" creationId="{A062E7F8-D808-4EF4-8072-932BDB78DABE}"/>
          </ac:picMkLst>
        </pc:picChg>
      </pc:sldChg>
      <pc:sldChg chg="modSp">
        <pc:chgData name="Utilisateur invité" userId="S::urn:spo:anon#d99a02d2786755beab9003b33ff189cb746557cc0a9b5e75061adb8089afd941::" providerId="AD" clId="Web-{559F5A7A-C0F8-7656-4185-D00574B4270D}" dt="2021-12-05T21:22:22.604" v="867" actId="20577"/>
        <pc:sldMkLst>
          <pc:docMk/>
          <pc:sldMk cId="3199429902" sldId="377"/>
        </pc:sldMkLst>
        <pc:spChg chg="mod">
          <ac:chgData name="Utilisateur invité" userId="S::urn:spo:anon#d99a02d2786755beab9003b33ff189cb746557cc0a9b5e75061adb8089afd941::" providerId="AD" clId="Web-{559F5A7A-C0F8-7656-4185-D00574B4270D}" dt="2021-12-05T21:22:22.604" v="867" actId="20577"/>
          <ac:spMkLst>
            <pc:docMk/>
            <pc:sldMk cId="3199429902" sldId="377"/>
            <ac:spMk id="2" creationId="{EE81E448-2EBC-8042-B65C-E43EFF4500CE}"/>
          </ac:spMkLst>
        </pc:spChg>
      </pc:sldChg>
      <pc:sldChg chg="addSp delSp modSp addAnim">
        <pc:chgData name="Utilisateur invité" userId="S::urn:spo:anon#d99a02d2786755beab9003b33ff189cb746557cc0a9b5e75061adb8089afd941::" providerId="AD" clId="Web-{559F5A7A-C0F8-7656-4185-D00574B4270D}" dt="2021-12-05T21:20:10.726" v="865" actId="20577"/>
        <pc:sldMkLst>
          <pc:docMk/>
          <pc:sldMk cId="1366963054" sldId="380"/>
        </pc:sldMkLst>
        <pc:spChg chg="add del mod">
          <ac:chgData name="Utilisateur invité" userId="S::urn:spo:anon#d99a02d2786755beab9003b33ff189cb746557cc0a9b5e75061adb8089afd941::" providerId="AD" clId="Web-{559F5A7A-C0F8-7656-4185-D00574B4270D}" dt="2021-12-05T21:17:21.172" v="783"/>
          <ac:spMkLst>
            <pc:docMk/>
            <pc:sldMk cId="1366963054" sldId="380"/>
            <ac:spMk id="5" creationId="{D4FFAFDA-5FBB-4D6E-A56C-C08C70F5E0E8}"/>
          </ac:spMkLst>
        </pc:spChg>
        <pc:spChg chg="add mod">
          <ac:chgData name="Utilisateur invité" userId="S::urn:spo:anon#d99a02d2786755beab9003b33ff189cb746557cc0a9b5e75061adb8089afd941::" providerId="AD" clId="Web-{559F5A7A-C0F8-7656-4185-D00574B4270D}" dt="2021-12-05T21:20:10.726" v="865" actId="20577"/>
          <ac:spMkLst>
            <pc:docMk/>
            <pc:sldMk cId="1366963054" sldId="380"/>
            <ac:spMk id="6" creationId="{215DB41A-FD9C-4C72-BF81-7A5A53721411}"/>
          </ac:spMkLst>
        </pc:spChg>
        <pc:spChg chg="add mod">
          <ac:chgData name="Utilisateur invité" userId="S::urn:spo:anon#d99a02d2786755beab9003b33ff189cb746557cc0a9b5e75061adb8089afd941::" providerId="AD" clId="Web-{559F5A7A-C0F8-7656-4185-D00574B4270D}" dt="2021-12-05T21:19:57.053" v="861" actId="1076"/>
          <ac:spMkLst>
            <pc:docMk/>
            <pc:sldMk cId="1366963054" sldId="380"/>
            <ac:spMk id="15" creationId="{873F7796-11D9-4E88-BF2C-5660739982E6}"/>
          </ac:spMkLst>
        </pc:spChg>
        <pc:spChg chg="add del">
          <ac:chgData name="Utilisateur invité" userId="S::urn:spo:anon#d99a02d2786755beab9003b33ff189cb746557cc0a9b5e75061adb8089afd941::" providerId="AD" clId="Web-{559F5A7A-C0F8-7656-4185-D00574B4270D}" dt="2021-12-05T21:17:44.047" v="788"/>
          <ac:spMkLst>
            <pc:docMk/>
            <pc:sldMk cId="1366963054" sldId="380"/>
            <ac:spMk id="16" creationId="{6ABEEB1C-DF3B-48C4-B268-6F2429DF7E73}"/>
          </ac:spMkLst>
        </pc:spChg>
        <pc:spChg chg="add del">
          <ac:chgData name="Utilisateur invité" userId="S::urn:spo:anon#d99a02d2786755beab9003b33ff189cb746557cc0a9b5e75061adb8089afd941::" providerId="AD" clId="Web-{559F5A7A-C0F8-7656-4185-D00574B4270D}" dt="2021-12-05T21:17:42.860" v="787"/>
          <ac:spMkLst>
            <pc:docMk/>
            <pc:sldMk cId="1366963054" sldId="380"/>
            <ac:spMk id="17" creationId="{32BCD54A-ED7F-444A-A842-6415D3A2B108}"/>
          </ac:spMkLst>
        </pc:spChg>
        <pc:spChg chg="add mod">
          <ac:chgData name="Utilisateur invité" userId="S::urn:spo:anon#d99a02d2786755beab9003b33ff189cb746557cc0a9b5e75061adb8089afd941::" providerId="AD" clId="Web-{559F5A7A-C0F8-7656-4185-D00574B4270D}" dt="2021-12-05T21:19:57.069" v="862" actId="1076"/>
          <ac:spMkLst>
            <pc:docMk/>
            <pc:sldMk cId="1366963054" sldId="380"/>
            <ac:spMk id="18" creationId="{30F2E440-66E4-491E-BC76-5133D4B6CD8A}"/>
          </ac:spMkLst>
        </pc:spChg>
        <pc:graphicFrameChg chg="add mod modGraphic">
          <ac:chgData name="Utilisateur invité" userId="S::urn:spo:anon#d99a02d2786755beab9003b33ff189cb746557cc0a9b5e75061adb8089afd941::" providerId="AD" clId="Web-{559F5A7A-C0F8-7656-4185-D00574B4270D}" dt="2021-12-05T21:16:37.419" v="770"/>
          <ac:graphicFrameMkLst>
            <pc:docMk/>
            <pc:sldMk cId="1366963054" sldId="380"/>
            <ac:graphicFrameMk id="3" creationId="{49EF98C7-E04B-4F5C-BFEC-8F413D96E167}"/>
          </ac:graphicFrameMkLst>
        </pc:graphicFrameChg>
        <pc:picChg chg="add mod">
          <ac:chgData name="Utilisateur invité" userId="S::urn:spo:anon#d99a02d2786755beab9003b33ff189cb746557cc0a9b5e75061adb8089afd941::" providerId="AD" clId="Web-{559F5A7A-C0F8-7656-4185-D00574B4270D}" dt="2021-12-05T21:20:02.350" v="863" actId="1076"/>
          <ac:picMkLst>
            <pc:docMk/>
            <pc:sldMk cId="1366963054" sldId="380"/>
            <ac:picMk id="4" creationId="{3C9617BE-2641-4E27-8778-71C7778452F7}"/>
          </ac:picMkLst>
        </pc:picChg>
      </pc:sldChg>
    </pc:docChg>
  </pc:docChgLst>
  <pc:docChgLst>
    <pc:chgData name="Utilisateur invité" userId="S::urn:spo:anon#d99a02d2786755beab9003b33ff189cb746557cc0a9b5e75061adb8089afd941::" providerId="AD" clId="Web-{E00967FD-2BF7-7F32-7643-56DD4DFAFBA9}"/>
    <pc:docChg chg="addSld delSld">
      <pc:chgData name="Utilisateur invité" userId="S::urn:spo:anon#d99a02d2786755beab9003b33ff189cb746557cc0a9b5e75061adb8089afd941::" providerId="AD" clId="Web-{E00967FD-2BF7-7F32-7643-56DD4DFAFBA9}" dt="2021-12-07T21:21:24.298" v="1"/>
      <pc:docMkLst>
        <pc:docMk/>
      </pc:docMkLst>
      <pc:sldChg chg="add del">
        <pc:chgData name="Utilisateur invité" userId="S::urn:spo:anon#d99a02d2786755beab9003b33ff189cb746557cc0a9b5e75061adb8089afd941::" providerId="AD" clId="Web-{E00967FD-2BF7-7F32-7643-56DD4DFAFBA9}" dt="2021-12-07T21:21:24.298" v="1"/>
        <pc:sldMkLst>
          <pc:docMk/>
          <pc:sldMk cId="379153044" sldId="376"/>
        </pc:sldMkLst>
      </pc:sldChg>
    </pc:docChg>
  </pc:docChgLst>
  <pc:docChgLst>
    <pc:chgData name="CARIDAD ARROYO AREVALO" userId="a6e7f2cf-a145-4d7e-9e1c-82fe395f3007" providerId="ADAL" clId="{0FA7C45E-DC5A-DF4F-85D3-30C4117F80A8}"/>
    <pc:docChg chg="undo custSel addSld delSld modSld sldOrd">
      <pc:chgData name="CARIDAD ARROYO AREVALO" userId="a6e7f2cf-a145-4d7e-9e1c-82fe395f3007" providerId="ADAL" clId="{0FA7C45E-DC5A-DF4F-85D3-30C4117F80A8}" dt="2021-12-10T19:47:06.688" v="5447"/>
      <pc:docMkLst>
        <pc:docMk/>
      </pc:docMkLst>
      <pc:sldChg chg="addSp delSp modSp mod modAnim">
        <pc:chgData name="CARIDAD ARROYO AREVALO" userId="a6e7f2cf-a145-4d7e-9e1c-82fe395f3007" providerId="ADAL" clId="{0FA7C45E-DC5A-DF4F-85D3-30C4117F80A8}" dt="2021-12-05T18:22:23.010" v="5038" actId="20577"/>
        <pc:sldMkLst>
          <pc:docMk/>
          <pc:sldMk cId="2844057718" sldId="342"/>
        </pc:sldMkLst>
        <pc:spChg chg="add mod">
          <ac:chgData name="CARIDAD ARROYO AREVALO" userId="a6e7f2cf-a145-4d7e-9e1c-82fe395f3007" providerId="ADAL" clId="{0FA7C45E-DC5A-DF4F-85D3-30C4117F80A8}" dt="2021-12-05T18:22:23.010" v="5038" actId="20577"/>
          <ac:spMkLst>
            <pc:docMk/>
            <pc:sldMk cId="2844057718" sldId="342"/>
            <ac:spMk id="2" creationId="{7E157180-2099-E443-B6A1-C77EA6740D53}"/>
          </ac:spMkLst>
        </pc:spChg>
        <pc:spChg chg="add mod">
          <ac:chgData name="CARIDAD ARROYO AREVALO" userId="a6e7f2cf-a145-4d7e-9e1c-82fe395f3007" providerId="ADAL" clId="{0FA7C45E-DC5A-DF4F-85D3-30C4117F80A8}" dt="2021-12-05T16:36:28.923" v="1918" actId="255"/>
          <ac:spMkLst>
            <pc:docMk/>
            <pc:sldMk cId="2844057718" sldId="342"/>
            <ac:spMk id="11" creationId="{206CAF9A-220F-EE45-B825-87FF8962023F}"/>
          </ac:spMkLst>
        </pc:spChg>
        <pc:spChg chg="add mod">
          <ac:chgData name="CARIDAD ARROYO AREVALO" userId="a6e7f2cf-a145-4d7e-9e1c-82fe395f3007" providerId="ADAL" clId="{0FA7C45E-DC5A-DF4F-85D3-30C4117F80A8}" dt="2021-12-05T15:41:22.788" v="296" actId="14100"/>
          <ac:spMkLst>
            <pc:docMk/>
            <pc:sldMk cId="2844057718" sldId="342"/>
            <ac:spMk id="13" creationId="{FE0B5EF3-CA97-9E46-9EC0-64039C8913AF}"/>
          </ac:spMkLst>
        </pc:spChg>
        <pc:spChg chg="add mod">
          <ac:chgData name="CARIDAD ARROYO AREVALO" userId="a6e7f2cf-a145-4d7e-9e1c-82fe395f3007" providerId="ADAL" clId="{0FA7C45E-DC5A-DF4F-85D3-30C4117F80A8}" dt="2021-12-05T15:41:20.222" v="295" actId="2711"/>
          <ac:spMkLst>
            <pc:docMk/>
            <pc:sldMk cId="2844057718" sldId="342"/>
            <ac:spMk id="15" creationId="{466A7E52-5913-F945-ADE9-54FA6D2B653B}"/>
          </ac:spMkLst>
        </pc:spChg>
        <pc:spChg chg="add mod">
          <ac:chgData name="CARIDAD ARROYO AREVALO" userId="a6e7f2cf-a145-4d7e-9e1c-82fe395f3007" providerId="ADAL" clId="{0FA7C45E-DC5A-DF4F-85D3-30C4117F80A8}" dt="2021-12-05T16:33:19.415" v="1776" actId="207"/>
          <ac:spMkLst>
            <pc:docMk/>
            <pc:sldMk cId="2844057718" sldId="342"/>
            <ac:spMk id="34" creationId="{E88ED244-95DF-4D49-9132-97300B50C41B}"/>
          </ac:spMkLst>
        </pc:spChg>
        <pc:spChg chg="add del mod">
          <ac:chgData name="CARIDAD ARROYO AREVALO" userId="a6e7f2cf-a145-4d7e-9e1c-82fe395f3007" providerId="ADAL" clId="{0FA7C45E-DC5A-DF4F-85D3-30C4117F80A8}" dt="2021-12-05T15:35:54.641" v="227" actId="478"/>
          <ac:spMkLst>
            <pc:docMk/>
            <pc:sldMk cId="2844057718" sldId="342"/>
            <ac:spMk id="36" creationId="{0A656A80-7457-544C-93D4-6B4E96D53CA2}"/>
          </ac:spMkLst>
        </pc:spChg>
        <pc:spChg chg="add del mod">
          <ac:chgData name="CARIDAD ARROYO AREVALO" userId="a6e7f2cf-a145-4d7e-9e1c-82fe395f3007" providerId="ADAL" clId="{0FA7C45E-DC5A-DF4F-85D3-30C4117F80A8}" dt="2021-12-05T15:38:11.150" v="259" actId="478"/>
          <ac:spMkLst>
            <pc:docMk/>
            <pc:sldMk cId="2844057718" sldId="342"/>
            <ac:spMk id="44" creationId="{CF7EE848-94A8-B945-80F6-46E9A5C8F0B7}"/>
          </ac:spMkLst>
        </pc:spChg>
        <pc:spChg chg="add mod">
          <ac:chgData name="CARIDAD ARROYO AREVALO" userId="a6e7f2cf-a145-4d7e-9e1c-82fe395f3007" providerId="ADAL" clId="{0FA7C45E-DC5A-DF4F-85D3-30C4117F80A8}" dt="2021-12-05T15:48:27.204" v="513" actId="1076"/>
          <ac:spMkLst>
            <pc:docMk/>
            <pc:sldMk cId="2844057718" sldId="342"/>
            <ac:spMk id="76" creationId="{91F904BD-CEAE-FA4C-BFB7-DBB293BEECA6}"/>
          </ac:spMkLst>
        </pc:spChg>
        <pc:spChg chg="add mod">
          <ac:chgData name="CARIDAD ARROYO AREVALO" userId="a6e7f2cf-a145-4d7e-9e1c-82fe395f3007" providerId="ADAL" clId="{0FA7C45E-DC5A-DF4F-85D3-30C4117F80A8}" dt="2021-12-05T15:48:27.204" v="513" actId="1076"/>
          <ac:spMkLst>
            <pc:docMk/>
            <pc:sldMk cId="2844057718" sldId="342"/>
            <ac:spMk id="78" creationId="{48245617-0F2D-CF4A-A09B-EB6E906322F6}"/>
          </ac:spMkLst>
        </pc:spChg>
        <pc:spChg chg="add mod">
          <ac:chgData name="CARIDAD ARROYO AREVALO" userId="a6e7f2cf-a145-4d7e-9e1c-82fe395f3007" providerId="ADAL" clId="{0FA7C45E-DC5A-DF4F-85D3-30C4117F80A8}" dt="2021-12-05T15:49:06.647" v="517" actId="767"/>
          <ac:spMkLst>
            <pc:docMk/>
            <pc:sldMk cId="2844057718" sldId="342"/>
            <ac:spMk id="79" creationId="{3B2A5848-91AC-C74E-A51C-4515D6F15FF1}"/>
          </ac:spMkLst>
        </pc:spChg>
        <pc:cxnChg chg="add mod">
          <ac:chgData name="CARIDAD ARROYO AREVALO" userId="a6e7f2cf-a145-4d7e-9e1c-82fe395f3007" providerId="ADAL" clId="{0FA7C45E-DC5A-DF4F-85D3-30C4117F80A8}" dt="2021-12-05T17:42:41.934" v="3923" actId="1582"/>
          <ac:cxnSpMkLst>
            <pc:docMk/>
            <pc:sldMk cId="2844057718" sldId="342"/>
            <ac:cxnSpMk id="6" creationId="{A4A40984-5574-AD40-A3A5-8C7F9697C363}"/>
          </ac:cxnSpMkLst>
        </pc:cxnChg>
        <pc:cxnChg chg="add mod">
          <ac:chgData name="CARIDAD ARROYO AREVALO" userId="a6e7f2cf-a145-4d7e-9e1c-82fe395f3007" providerId="ADAL" clId="{0FA7C45E-DC5A-DF4F-85D3-30C4117F80A8}" dt="2021-12-05T17:42:33.530" v="3921" actId="1582"/>
          <ac:cxnSpMkLst>
            <pc:docMk/>
            <pc:sldMk cId="2844057718" sldId="342"/>
            <ac:cxnSpMk id="16" creationId="{4F464E63-D7FC-874F-8391-C758169AA5E5}"/>
          </ac:cxnSpMkLst>
        </pc:cxnChg>
        <pc:cxnChg chg="add mod">
          <ac:chgData name="CARIDAD ARROYO AREVALO" userId="a6e7f2cf-a145-4d7e-9e1c-82fe395f3007" providerId="ADAL" clId="{0FA7C45E-DC5A-DF4F-85D3-30C4117F80A8}" dt="2021-12-05T17:42:37.880" v="3922" actId="1582"/>
          <ac:cxnSpMkLst>
            <pc:docMk/>
            <pc:sldMk cId="2844057718" sldId="342"/>
            <ac:cxnSpMk id="20" creationId="{5B7C1D67-17A5-814A-9DCF-7C76B9C945CF}"/>
          </ac:cxnSpMkLst>
        </pc:cxnChg>
        <pc:cxnChg chg="add del mod">
          <ac:chgData name="CARIDAD ARROYO AREVALO" userId="a6e7f2cf-a145-4d7e-9e1c-82fe395f3007" providerId="ADAL" clId="{0FA7C45E-DC5A-DF4F-85D3-30C4117F80A8}" dt="2021-12-05T15:35:56.048" v="228" actId="478"/>
          <ac:cxnSpMkLst>
            <pc:docMk/>
            <pc:sldMk cId="2844057718" sldId="342"/>
            <ac:cxnSpMk id="35" creationId="{8F9F6B59-5AEA-3942-8357-B17849DE26D7}"/>
          </ac:cxnSpMkLst>
        </pc:cxnChg>
        <pc:cxnChg chg="add del mod">
          <ac:chgData name="CARIDAD ARROYO AREVALO" userId="a6e7f2cf-a145-4d7e-9e1c-82fe395f3007" providerId="ADAL" clId="{0FA7C45E-DC5A-DF4F-85D3-30C4117F80A8}" dt="2021-12-05T15:38:58.250" v="275" actId="478"/>
          <ac:cxnSpMkLst>
            <pc:docMk/>
            <pc:sldMk cId="2844057718" sldId="342"/>
            <ac:cxnSpMk id="45" creationId="{5C059974-528C-EF48-B310-14C051657054}"/>
          </ac:cxnSpMkLst>
        </pc:cxnChg>
        <pc:cxnChg chg="add del mod">
          <ac:chgData name="CARIDAD ARROYO AREVALO" userId="a6e7f2cf-a145-4d7e-9e1c-82fe395f3007" providerId="ADAL" clId="{0FA7C45E-DC5A-DF4F-85D3-30C4117F80A8}" dt="2021-12-05T15:38:56.778" v="274" actId="478"/>
          <ac:cxnSpMkLst>
            <pc:docMk/>
            <pc:sldMk cId="2844057718" sldId="342"/>
            <ac:cxnSpMk id="53" creationId="{361D1BEF-8AB7-C340-AD99-AF9C6D1A8FF6}"/>
          </ac:cxnSpMkLst>
        </pc:cxnChg>
        <pc:cxnChg chg="add del mod">
          <ac:chgData name="CARIDAD ARROYO AREVALO" userId="a6e7f2cf-a145-4d7e-9e1c-82fe395f3007" providerId="ADAL" clId="{0FA7C45E-DC5A-DF4F-85D3-30C4117F80A8}" dt="2021-12-05T15:43:10.838" v="349" actId="478"/>
          <ac:cxnSpMkLst>
            <pc:docMk/>
            <pc:sldMk cId="2844057718" sldId="342"/>
            <ac:cxnSpMk id="70" creationId="{35FCD51E-850B-F34A-83E7-9C8D1443F4F8}"/>
          </ac:cxnSpMkLst>
        </pc:cxnChg>
        <pc:cxnChg chg="add del mod">
          <ac:chgData name="CARIDAD ARROYO AREVALO" userId="a6e7f2cf-a145-4d7e-9e1c-82fe395f3007" providerId="ADAL" clId="{0FA7C45E-DC5A-DF4F-85D3-30C4117F80A8}" dt="2021-12-05T15:43:12.230" v="350" actId="478"/>
          <ac:cxnSpMkLst>
            <pc:docMk/>
            <pc:sldMk cId="2844057718" sldId="342"/>
            <ac:cxnSpMk id="73" creationId="{AAF6E88A-B652-1F46-9DB6-99A98F6A5E44}"/>
          </ac:cxnSpMkLst>
        </pc:cxnChg>
      </pc:sldChg>
      <pc:sldChg chg="addSp modSp mod">
        <pc:chgData name="CARIDAD ARROYO AREVALO" userId="a6e7f2cf-a145-4d7e-9e1c-82fe395f3007" providerId="ADAL" clId="{0FA7C45E-DC5A-DF4F-85D3-30C4117F80A8}" dt="2021-12-05T15:23:54.778" v="44" actId="113"/>
        <pc:sldMkLst>
          <pc:docMk/>
          <pc:sldMk cId="1040077809" sldId="364"/>
        </pc:sldMkLst>
        <pc:spChg chg="mod">
          <ac:chgData name="CARIDAD ARROYO AREVALO" userId="a6e7f2cf-a145-4d7e-9e1c-82fe395f3007" providerId="ADAL" clId="{0FA7C45E-DC5A-DF4F-85D3-30C4117F80A8}" dt="2021-12-05T02:17:25.620" v="22" actId="1076"/>
          <ac:spMkLst>
            <pc:docMk/>
            <pc:sldMk cId="1040077809" sldId="364"/>
            <ac:spMk id="2" creationId="{70AB6A6A-8F80-FF4A-8A62-10D3292AD0D1}"/>
          </ac:spMkLst>
        </pc:spChg>
        <pc:spChg chg="mod">
          <ac:chgData name="CARIDAD ARROYO AREVALO" userId="a6e7f2cf-a145-4d7e-9e1c-82fe395f3007" providerId="ADAL" clId="{0FA7C45E-DC5A-DF4F-85D3-30C4117F80A8}" dt="2021-12-05T15:23:54.778" v="44" actId="113"/>
          <ac:spMkLst>
            <pc:docMk/>
            <pc:sldMk cId="1040077809" sldId="364"/>
            <ac:spMk id="7" creationId="{9A4F7C94-4876-4169-9851-3A5E388C86A1}"/>
          </ac:spMkLst>
        </pc:spChg>
        <pc:spChg chg="mod">
          <ac:chgData name="CARIDAD ARROYO AREVALO" userId="a6e7f2cf-a145-4d7e-9e1c-82fe395f3007" providerId="ADAL" clId="{0FA7C45E-DC5A-DF4F-85D3-30C4117F80A8}" dt="2021-12-05T03:41:34.285" v="41" actId="1076"/>
          <ac:spMkLst>
            <pc:docMk/>
            <pc:sldMk cId="1040077809" sldId="364"/>
            <ac:spMk id="8" creationId="{405A3794-BFDD-4DD0-A3B4-C4DBD3908632}"/>
          </ac:spMkLst>
        </pc:spChg>
        <pc:picChg chg="add mod modCrop">
          <ac:chgData name="CARIDAD ARROYO AREVALO" userId="a6e7f2cf-a145-4d7e-9e1c-82fe395f3007" providerId="ADAL" clId="{0FA7C45E-DC5A-DF4F-85D3-30C4117F80A8}" dt="2021-12-05T02:17:42.301" v="24" actId="167"/>
          <ac:picMkLst>
            <pc:docMk/>
            <pc:sldMk cId="1040077809" sldId="364"/>
            <ac:picMk id="4" creationId="{759DB261-4435-8D48-BAF7-A89338D93983}"/>
          </ac:picMkLst>
        </pc:picChg>
      </pc:sldChg>
      <pc:sldChg chg="addSp delSp modSp mod modAnim">
        <pc:chgData name="CARIDAD ARROYO AREVALO" userId="a6e7f2cf-a145-4d7e-9e1c-82fe395f3007" providerId="ADAL" clId="{0FA7C45E-DC5A-DF4F-85D3-30C4117F80A8}" dt="2021-12-05T15:51:00.764" v="542"/>
        <pc:sldMkLst>
          <pc:docMk/>
          <pc:sldMk cId="4243479981" sldId="371"/>
        </pc:sldMkLst>
        <pc:spChg chg="add del mod">
          <ac:chgData name="CARIDAD ARROYO AREVALO" userId="a6e7f2cf-a145-4d7e-9e1c-82fe395f3007" providerId="ADAL" clId="{0FA7C45E-DC5A-DF4F-85D3-30C4117F80A8}" dt="2021-12-05T02:18:27.231" v="35"/>
          <ac:spMkLst>
            <pc:docMk/>
            <pc:sldMk cId="4243479981" sldId="371"/>
            <ac:spMk id="2" creationId="{A5297AF0-D227-5641-8BC7-D2A799AA3255}"/>
          </ac:spMkLst>
        </pc:spChg>
        <pc:spChg chg="mod">
          <ac:chgData name="CARIDAD ARROYO AREVALO" userId="a6e7f2cf-a145-4d7e-9e1c-82fe395f3007" providerId="ADAL" clId="{0FA7C45E-DC5A-DF4F-85D3-30C4117F80A8}" dt="2021-12-05T02:18:43.702" v="37" actId="207"/>
          <ac:spMkLst>
            <pc:docMk/>
            <pc:sldMk cId="4243479981" sldId="371"/>
            <ac:spMk id="4" creationId="{6EB9D482-CFDB-48EB-AB54-494675F78DB5}"/>
          </ac:spMkLst>
        </pc:spChg>
        <pc:spChg chg="mod">
          <ac:chgData name="CARIDAD ARROYO AREVALO" userId="a6e7f2cf-a145-4d7e-9e1c-82fe395f3007" providerId="ADAL" clId="{0FA7C45E-DC5A-DF4F-85D3-30C4117F80A8}" dt="2021-12-05T02:18:48.637" v="38" actId="207"/>
          <ac:spMkLst>
            <pc:docMk/>
            <pc:sldMk cId="4243479981" sldId="371"/>
            <ac:spMk id="5" creationId="{12B3840D-C89D-481A-AFF7-3AEDFBC49132}"/>
          </ac:spMkLst>
        </pc:spChg>
        <pc:spChg chg="mod">
          <ac:chgData name="CARIDAD ARROYO AREVALO" userId="a6e7f2cf-a145-4d7e-9e1c-82fe395f3007" providerId="ADAL" clId="{0FA7C45E-DC5A-DF4F-85D3-30C4117F80A8}" dt="2021-12-05T02:19:01.280" v="39" actId="1076"/>
          <ac:spMkLst>
            <pc:docMk/>
            <pc:sldMk cId="4243479981" sldId="371"/>
            <ac:spMk id="12" creationId="{844C6CE1-87FC-4601-BB87-FC867E7E004A}"/>
          </ac:spMkLst>
        </pc:spChg>
        <pc:spChg chg="mod">
          <ac:chgData name="CARIDAD ARROYO AREVALO" userId="a6e7f2cf-a145-4d7e-9e1c-82fe395f3007" providerId="ADAL" clId="{0FA7C45E-DC5A-DF4F-85D3-30C4117F80A8}" dt="2021-12-05T02:19:01.280" v="39" actId="1076"/>
          <ac:spMkLst>
            <pc:docMk/>
            <pc:sldMk cId="4243479981" sldId="371"/>
            <ac:spMk id="14" creationId="{6BD216A1-EC9B-45CB-96B7-E6C55FD4D50B}"/>
          </ac:spMkLst>
        </pc:spChg>
        <pc:spChg chg="mod">
          <ac:chgData name="CARIDAD ARROYO AREVALO" userId="a6e7f2cf-a145-4d7e-9e1c-82fe395f3007" providerId="ADAL" clId="{0FA7C45E-DC5A-DF4F-85D3-30C4117F80A8}" dt="2021-12-05T02:19:01.280" v="39" actId="1076"/>
          <ac:spMkLst>
            <pc:docMk/>
            <pc:sldMk cId="4243479981" sldId="371"/>
            <ac:spMk id="15" creationId="{23468C5E-120C-4932-9517-B0F58F1ED273}"/>
          </ac:spMkLst>
        </pc:spChg>
        <pc:spChg chg="mod">
          <ac:chgData name="CARIDAD ARROYO AREVALO" userId="a6e7f2cf-a145-4d7e-9e1c-82fe395f3007" providerId="ADAL" clId="{0FA7C45E-DC5A-DF4F-85D3-30C4117F80A8}" dt="2021-12-05T02:19:01.280" v="39" actId="1076"/>
          <ac:spMkLst>
            <pc:docMk/>
            <pc:sldMk cId="4243479981" sldId="371"/>
            <ac:spMk id="17" creationId="{2CC210B2-F266-4514-BCB5-7FEB8A9BF144}"/>
          </ac:spMkLst>
        </pc:spChg>
        <pc:spChg chg="mod">
          <ac:chgData name="CARIDAD ARROYO AREVALO" userId="a6e7f2cf-a145-4d7e-9e1c-82fe395f3007" providerId="ADAL" clId="{0FA7C45E-DC5A-DF4F-85D3-30C4117F80A8}" dt="2021-12-05T02:19:01.280" v="39" actId="1076"/>
          <ac:spMkLst>
            <pc:docMk/>
            <pc:sldMk cId="4243479981" sldId="371"/>
            <ac:spMk id="19" creationId="{4E05012A-31AA-421C-845F-F7DA7D56AA27}"/>
          </ac:spMkLst>
        </pc:spChg>
      </pc:sldChg>
      <pc:sldChg chg="addSp delSp modSp mod addAnim delAnim modAnim">
        <pc:chgData name="CARIDAD ARROYO AREVALO" userId="a6e7f2cf-a145-4d7e-9e1c-82fe395f3007" providerId="ADAL" clId="{0FA7C45E-DC5A-DF4F-85D3-30C4117F80A8}" dt="2021-12-05T19:57:31.418" v="5304" actId="478"/>
        <pc:sldMkLst>
          <pc:docMk/>
          <pc:sldMk cId="2730455756" sldId="372"/>
        </pc:sldMkLst>
        <pc:spChg chg="mod">
          <ac:chgData name="CARIDAD ARROYO AREVALO" userId="a6e7f2cf-a145-4d7e-9e1c-82fe395f3007" providerId="ADAL" clId="{0FA7C45E-DC5A-DF4F-85D3-30C4117F80A8}" dt="2021-12-05T16:13:44.163" v="1242" actId="1076"/>
          <ac:spMkLst>
            <pc:docMk/>
            <pc:sldMk cId="2730455756" sldId="372"/>
            <ac:spMk id="11" creationId="{2DBCDE3E-5753-5E4E-B3ED-24F330C26D72}"/>
          </ac:spMkLst>
        </pc:spChg>
        <pc:spChg chg="add del mod">
          <ac:chgData name="CARIDAD ARROYO AREVALO" userId="a6e7f2cf-a145-4d7e-9e1c-82fe395f3007" providerId="ADAL" clId="{0FA7C45E-DC5A-DF4F-85D3-30C4117F80A8}" dt="2021-12-05T19:57:31.418" v="5304" actId="478"/>
          <ac:spMkLst>
            <pc:docMk/>
            <pc:sldMk cId="2730455756" sldId="372"/>
            <ac:spMk id="14" creationId="{0D797934-99F8-604F-9457-73C4933ED02E}"/>
          </ac:spMkLst>
        </pc:spChg>
        <pc:spChg chg="add mod">
          <ac:chgData name="CARIDAD ARROYO AREVALO" userId="a6e7f2cf-a145-4d7e-9e1c-82fe395f3007" providerId="ADAL" clId="{0FA7C45E-DC5A-DF4F-85D3-30C4117F80A8}" dt="2021-12-05T16:24:43.944" v="1703" actId="20577"/>
          <ac:spMkLst>
            <pc:docMk/>
            <pc:sldMk cId="2730455756" sldId="372"/>
            <ac:spMk id="15" creationId="{A69A5080-BB63-5E45-91CE-D4D68E430FC0}"/>
          </ac:spMkLst>
        </pc:spChg>
        <pc:spChg chg="add del mod">
          <ac:chgData name="CARIDAD ARROYO AREVALO" userId="a6e7f2cf-a145-4d7e-9e1c-82fe395f3007" providerId="ADAL" clId="{0FA7C45E-DC5A-DF4F-85D3-30C4117F80A8}" dt="2021-12-05T15:58:19.704" v="583" actId="478"/>
          <ac:spMkLst>
            <pc:docMk/>
            <pc:sldMk cId="2730455756" sldId="372"/>
            <ac:spMk id="16" creationId="{82A826DE-41F0-8548-A9E2-4216E04F0CB8}"/>
          </ac:spMkLst>
        </pc:spChg>
        <pc:spChg chg="add mod">
          <ac:chgData name="CARIDAD ARROYO AREVALO" userId="a6e7f2cf-a145-4d7e-9e1c-82fe395f3007" providerId="ADAL" clId="{0FA7C45E-DC5A-DF4F-85D3-30C4117F80A8}" dt="2021-12-05T16:22:20.577" v="1631" actId="1076"/>
          <ac:spMkLst>
            <pc:docMk/>
            <pc:sldMk cId="2730455756" sldId="372"/>
            <ac:spMk id="19" creationId="{FBB17C4E-D8D0-7040-9342-2885053E5A4B}"/>
          </ac:spMkLst>
        </pc:spChg>
        <pc:spChg chg="add mod">
          <ac:chgData name="CARIDAD ARROYO AREVALO" userId="a6e7f2cf-a145-4d7e-9e1c-82fe395f3007" providerId="ADAL" clId="{0FA7C45E-DC5A-DF4F-85D3-30C4117F80A8}" dt="2021-12-05T16:23:23.628" v="1650" actId="1076"/>
          <ac:spMkLst>
            <pc:docMk/>
            <pc:sldMk cId="2730455756" sldId="372"/>
            <ac:spMk id="20" creationId="{2FA8698C-0263-9246-BE09-919121BAA0A6}"/>
          </ac:spMkLst>
        </pc:spChg>
        <pc:spChg chg="add mod">
          <ac:chgData name="CARIDAD ARROYO AREVALO" userId="a6e7f2cf-a145-4d7e-9e1c-82fe395f3007" providerId="ADAL" clId="{0FA7C45E-DC5A-DF4F-85D3-30C4117F80A8}" dt="2021-12-05T16:22:21.529" v="1635" actId="1076"/>
          <ac:spMkLst>
            <pc:docMk/>
            <pc:sldMk cId="2730455756" sldId="372"/>
            <ac:spMk id="21" creationId="{372007A9-C76E-4F40-8ABC-2F8EF7B35A99}"/>
          </ac:spMkLst>
        </pc:spChg>
        <pc:spChg chg="add del mod">
          <ac:chgData name="CARIDAD ARROYO AREVALO" userId="a6e7f2cf-a145-4d7e-9e1c-82fe395f3007" providerId="ADAL" clId="{0FA7C45E-DC5A-DF4F-85D3-30C4117F80A8}" dt="2021-12-05T16:21:20.003" v="1619" actId="478"/>
          <ac:spMkLst>
            <pc:docMk/>
            <pc:sldMk cId="2730455756" sldId="372"/>
            <ac:spMk id="22" creationId="{A7A207E2-28D3-BC47-AF36-19AE1C0A353C}"/>
          </ac:spMkLst>
        </pc:spChg>
        <pc:spChg chg="add mod">
          <ac:chgData name="CARIDAD ARROYO AREVALO" userId="a6e7f2cf-a145-4d7e-9e1c-82fe395f3007" providerId="ADAL" clId="{0FA7C45E-DC5A-DF4F-85D3-30C4117F80A8}" dt="2021-12-05T16:22:21.322" v="1634" actId="1076"/>
          <ac:spMkLst>
            <pc:docMk/>
            <pc:sldMk cId="2730455756" sldId="372"/>
            <ac:spMk id="24" creationId="{18EEDE43-D4ED-E84A-B582-96152400AFCA}"/>
          </ac:spMkLst>
        </pc:spChg>
        <pc:spChg chg="add del mod">
          <ac:chgData name="CARIDAD ARROYO AREVALO" userId="a6e7f2cf-a145-4d7e-9e1c-82fe395f3007" providerId="ADAL" clId="{0FA7C45E-DC5A-DF4F-85D3-30C4117F80A8}" dt="2021-12-05T15:58:28.913" v="587" actId="478"/>
          <ac:spMkLst>
            <pc:docMk/>
            <pc:sldMk cId="2730455756" sldId="372"/>
            <ac:spMk id="25" creationId="{9EF0441F-71F8-B24B-AFC9-A34C8127BF77}"/>
          </ac:spMkLst>
        </pc:spChg>
        <pc:spChg chg="add mod">
          <ac:chgData name="CARIDAD ARROYO AREVALO" userId="a6e7f2cf-a145-4d7e-9e1c-82fe395f3007" providerId="ADAL" clId="{0FA7C45E-DC5A-DF4F-85D3-30C4117F80A8}" dt="2021-12-05T16:22:21.529" v="1635" actId="1076"/>
          <ac:spMkLst>
            <pc:docMk/>
            <pc:sldMk cId="2730455756" sldId="372"/>
            <ac:spMk id="31" creationId="{CF5AE395-AAE7-BF43-A80A-2C882F93CFAF}"/>
          </ac:spMkLst>
        </pc:spChg>
        <pc:spChg chg="add del mod">
          <ac:chgData name="CARIDAD ARROYO AREVALO" userId="a6e7f2cf-a145-4d7e-9e1c-82fe395f3007" providerId="ADAL" clId="{0FA7C45E-DC5A-DF4F-85D3-30C4117F80A8}" dt="2021-12-05T16:23:23.628" v="1650" actId="1076"/>
          <ac:spMkLst>
            <pc:docMk/>
            <pc:sldMk cId="2730455756" sldId="372"/>
            <ac:spMk id="32" creationId="{A6B81CE6-7F80-CD44-AE33-A116F9091AF3}"/>
          </ac:spMkLst>
        </pc:spChg>
        <pc:spChg chg="add del mod">
          <ac:chgData name="CARIDAD ARROYO AREVALO" userId="a6e7f2cf-a145-4d7e-9e1c-82fe395f3007" providerId="ADAL" clId="{0FA7C45E-DC5A-DF4F-85D3-30C4117F80A8}" dt="2021-12-05T16:21:15.671" v="1617" actId="478"/>
          <ac:spMkLst>
            <pc:docMk/>
            <pc:sldMk cId="2730455756" sldId="372"/>
            <ac:spMk id="34" creationId="{8B685B7A-8CC8-3144-8B59-108EC1544738}"/>
          </ac:spMkLst>
        </pc:spChg>
        <pc:spChg chg="add del mod">
          <ac:chgData name="CARIDAD ARROYO AREVALO" userId="a6e7f2cf-a145-4d7e-9e1c-82fe395f3007" providerId="ADAL" clId="{0FA7C45E-DC5A-DF4F-85D3-30C4117F80A8}" dt="2021-12-05T15:58:23.450" v="585" actId="478"/>
          <ac:spMkLst>
            <pc:docMk/>
            <pc:sldMk cId="2730455756" sldId="372"/>
            <ac:spMk id="35" creationId="{62094002-AB3B-8B4A-9C3C-0434F2BFB6BA}"/>
          </ac:spMkLst>
        </pc:spChg>
        <pc:spChg chg="add del mod">
          <ac:chgData name="CARIDAD ARROYO AREVALO" userId="a6e7f2cf-a145-4d7e-9e1c-82fe395f3007" providerId="ADAL" clId="{0FA7C45E-DC5A-DF4F-85D3-30C4117F80A8}" dt="2021-12-05T16:13:44.334" v="1243"/>
          <ac:spMkLst>
            <pc:docMk/>
            <pc:sldMk cId="2730455756" sldId="372"/>
            <ac:spMk id="44" creationId="{7E8E0B7D-19E1-7743-8F0E-6D270BECDA2F}"/>
          </ac:spMkLst>
        </pc:spChg>
        <pc:spChg chg="add mod">
          <ac:chgData name="CARIDAD ARROYO AREVALO" userId="a6e7f2cf-a145-4d7e-9e1c-82fe395f3007" providerId="ADAL" clId="{0FA7C45E-DC5A-DF4F-85D3-30C4117F80A8}" dt="2021-12-05T16:30:08.430" v="1739" actId="1076"/>
          <ac:spMkLst>
            <pc:docMk/>
            <pc:sldMk cId="2730455756" sldId="372"/>
            <ac:spMk id="45" creationId="{D5661993-9500-EA4C-BE47-EF427186E114}"/>
          </ac:spMkLst>
        </pc:spChg>
        <pc:spChg chg="add mod">
          <ac:chgData name="CARIDAD ARROYO AREVALO" userId="a6e7f2cf-a145-4d7e-9e1c-82fe395f3007" providerId="ADAL" clId="{0FA7C45E-DC5A-DF4F-85D3-30C4117F80A8}" dt="2021-12-05T16:30:01.312" v="1738" actId="14100"/>
          <ac:spMkLst>
            <pc:docMk/>
            <pc:sldMk cId="2730455756" sldId="372"/>
            <ac:spMk id="46" creationId="{F0D2EF55-85A0-1D4D-BE5D-4E521FAA78D6}"/>
          </ac:spMkLst>
        </pc:spChg>
        <pc:spChg chg="add mod">
          <ac:chgData name="CARIDAD ARROYO AREVALO" userId="a6e7f2cf-a145-4d7e-9e1c-82fe395f3007" providerId="ADAL" clId="{0FA7C45E-DC5A-DF4F-85D3-30C4117F80A8}" dt="2021-12-05T16:24:14.159" v="1672" actId="2085"/>
          <ac:spMkLst>
            <pc:docMk/>
            <pc:sldMk cId="2730455756" sldId="372"/>
            <ac:spMk id="69" creationId="{1B69C81B-76C5-4C4B-8ED5-F0580897A097}"/>
          </ac:spMkLst>
        </pc:spChg>
        <pc:picChg chg="add del mod">
          <ac:chgData name="CARIDAD ARROYO AREVALO" userId="a6e7f2cf-a145-4d7e-9e1c-82fe395f3007" providerId="ADAL" clId="{0FA7C45E-DC5A-DF4F-85D3-30C4117F80A8}" dt="2021-12-05T16:00:20.365" v="649" actId="478"/>
          <ac:picMkLst>
            <pc:docMk/>
            <pc:sldMk cId="2730455756" sldId="372"/>
            <ac:picMk id="36" creationId="{D2119069-6078-254A-9BDC-E1FFA37623BE}"/>
          </ac:picMkLst>
        </pc:picChg>
        <pc:cxnChg chg="add mod">
          <ac:chgData name="CARIDAD ARROYO AREVALO" userId="a6e7f2cf-a145-4d7e-9e1c-82fe395f3007" providerId="ADAL" clId="{0FA7C45E-DC5A-DF4F-85D3-30C4117F80A8}" dt="2021-12-05T16:09:43.876" v="992" actId="208"/>
          <ac:cxnSpMkLst>
            <pc:docMk/>
            <pc:sldMk cId="2730455756" sldId="372"/>
            <ac:cxnSpMk id="17" creationId="{43CB918C-1FFF-2E40-8CDC-2835739F8FA4}"/>
          </ac:cxnSpMkLst>
        </pc:cxnChg>
        <pc:cxnChg chg="add mod">
          <ac:chgData name="CARIDAD ARROYO AREVALO" userId="a6e7f2cf-a145-4d7e-9e1c-82fe395f3007" providerId="ADAL" clId="{0FA7C45E-DC5A-DF4F-85D3-30C4117F80A8}" dt="2021-12-05T16:24:56.870" v="1705" actId="14100"/>
          <ac:cxnSpMkLst>
            <pc:docMk/>
            <pc:sldMk cId="2730455756" sldId="372"/>
            <ac:cxnSpMk id="18" creationId="{5E9B17B4-3CEA-F247-B5E3-EA50EB4F5F9D}"/>
          </ac:cxnSpMkLst>
        </pc:cxnChg>
        <pc:cxnChg chg="add del mod">
          <ac:chgData name="CARIDAD ARROYO AREVALO" userId="a6e7f2cf-a145-4d7e-9e1c-82fe395f3007" providerId="ADAL" clId="{0FA7C45E-DC5A-DF4F-85D3-30C4117F80A8}" dt="2021-12-05T15:58:21.610" v="584" actId="478"/>
          <ac:cxnSpMkLst>
            <pc:docMk/>
            <pc:sldMk cId="2730455756" sldId="372"/>
            <ac:cxnSpMk id="23" creationId="{7290682D-E129-754C-963C-CB2B6D19B317}"/>
          </ac:cxnSpMkLst>
        </pc:cxnChg>
        <pc:cxnChg chg="add mod">
          <ac:chgData name="CARIDAD ARROYO AREVALO" userId="a6e7f2cf-a145-4d7e-9e1c-82fe395f3007" providerId="ADAL" clId="{0FA7C45E-DC5A-DF4F-85D3-30C4117F80A8}" dt="2021-12-05T16:22:21.322" v="1634" actId="1076"/>
          <ac:cxnSpMkLst>
            <pc:docMk/>
            <pc:sldMk cId="2730455756" sldId="372"/>
            <ac:cxnSpMk id="26" creationId="{B6D83C90-A5C6-5B4C-9468-7A8915523E81}"/>
          </ac:cxnSpMkLst>
        </pc:cxnChg>
        <pc:cxnChg chg="add mod">
          <ac:chgData name="CARIDAD ARROYO AREVALO" userId="a6e7f2cf-a145-4d7e-9e1c-82fe395f3007" providerId="ADAL" clId="{0FA7C45E-DC5A-DF4F-85D3-30C4117F80A8}" dt="2021-12-05T16:22:21.529" v="1635" actId="1076"/>
          <ac:cxnSpMkLst>
            <pc:docMk/>
            <pc:sldMk cId="2730455756" sldId="372"/>
            <ac:cxnSpMk id="27" creationId="{65D9C02D-4014-1849-9DC5-6D778757F2E2}"/>
          </ac:cxnSpMkLst>
        </pc:cxnChg>
        <pc:cxnChg chg="add del mod">
          <ac:chgData name="CARIDAD ARROYO AREVALO" userId="a6e7f2cf-a145-4d7e-9e1c-82fe395f3007" providerId="ADAL" clId="{0FA7C45E-DC5A-DF4F-85D3-30C4117F80A8}" dt="2021-12-05T16:23:23.628" v="1650" actId="1076"/>
          <ac:cxnSpMkLst>
            <pc:docMk/>
            <pc:sldMk cId="2730455756" sldId="372"/>
            <ac:cxnSpMk id="28" creationId="{1C912EFB-0411-1249-9E57-E5F3D4300856}"/>
          </ac:cxnSpMkLst>
        </pc:cxnChg>
        <pc:cxnChg chg="add del mod">
          <ac:chgData name="CARIDAD ARROYO AREVALO" userId="a6e7f2cf-a145-4d7e-9e1c-82fe395f3007" providerId="ADAL" clId="{0FA7C45E-DC5A-DF4F-85D3-30C4117F80A8}" dt="2021-12-05T16:21:14.307" v="1616" actId="478"/>
          <ac:cxnSpMkLst>
            <pc:docMk/>
            <pc:sldMk cId="2730455756" sldId="372"/>
            <ac:cxnSpMk id="29" creationId="{82B8A988-3687-9B4B-A5AA-1BDF9AF30F2B}"/>
          </ac:cxnSpMkLst>
        </pc:cxnChg>
        <pc:cxnChg chg="add del mod">
          <ac:chgData name="CARIDAD ARROYO AREVALO" userId="a6e7f2cf-a145-4d7e-9e1c-82fe395f3007" providerId="ADAL" clId="{0FA7C45E-DC5A-DF4F-85D3-30C4117F80A8}" dt="2021-12-05T15:58:25.907" v="586" actId="478"/>
          <ac:cxnSpMkLst>
            <pc:docMk/>
            <pc:sldMk cId="2730455756" sldId="372"/>
            <ac:cxnSpMk id="30" creationId="{913FAB54-EBCC-024A-950E-8F22F5B71C92}"/>
          </ac:cxnSpMkLst>
        </pc:cxnChg>
        <pc:cxnChg chg="add mod">
          <ac:chgData name="CARIDAD ARROYO AREVALO" userId="a6e7f2cf-a145-4d7e-9e1c-82fe395f3007" providerId="ADAL" clId="{0FA7C45E-DC5A-DF4F-85D3-30C4117F80A8}" dt="2021-12-05T16:25:09.760" v="1707" actId="208"/>
          <ac:cxnSpMkLst>
            <pc:docMk/>
            <pc:sldMk cId="2730455756" sldId="372"/>
            <ac:cxnSpMk id="70" creationId="{50C6A3A5-1F24-B74F-BC69-82A2378B626A}"/>
          </ac:cxnSpMkLst>
        </pc:cxnChg>
      </pc:sldChg>
      <pc:sldChg chg="addSp delSp modSp mod delAnim modAnim">
        <pc:chgData name="CARIDAD ARROYO AREVALO" userId="a6e7f2cf-a145-4d7e-9e1c-82fe395f3007" providerId="ADAL" clId="{0FA7C45E-DC5A-DF4F-85D3-30C4117F80A8}" dt="2021-12-05T18:08:05.354" v="4646" actId="2085"/>
        <pc:sldMkLst>
          <pc:docMk/>
          <pc:sldMk cId="1756150635" sldId="373"/>
        </pc:sldMkLst>
        <pc:spChg chg="add del mod">
          <ac:chgData name="CARIDAD ARROYO AREVALO" userId="a6e7f2cf-a145-4d7e-9e1c-82fe395f3007" providerId="ADAL" clId="{0FA7C45E-DC5A-DF4F-85D3-30C4117F80A8}" dt="2021-12-05T16:32:33.067" v="1747" actId="478"/>
          <ac:spMkLst>
            <pc:docMk/>
            <pc:sldMk cId="1756150635" sldId="373"/>
            <ac:spMk id="2" creationId="{641AEE91-B4BC-2A48-BC13-71E22F0CBCD5}"/>
          </ac:spMkLst>
        </pc:spChg>
        <pc:spChg chg="add mod">
          <ac:chgData name="CARIDAD ARROYO AREVALO" userId="a6e7f2cf-a145-4d7e-9e1c-82fe395f3007" providerId="ADAL" clId="{0FA7C45E-DC5A-DF4F-85D3-30C4117F80A8}" dt="2021-12-05T18:07:22.189" v="4636" actId="115"/>
          <ac:spMkLst>
            <pc:docMk/>
            <pc:sldMk cId="1756150635" sldId="373"/>
            <ac:spMk id="14" creationId="{4A3A2E35-A4AD-4D45-A335-4C39080AAB75}"/>
          </ac:spMkLst>
        </pc:spChg>
        <pc:spChg chg="add mod">
          <ac:chgData name="CARIDAD ARROYO AREVALO" userId="a6e7f2cf-a145-4d7e-9e1c-82fe395f3007" providerId="ADAL" clId="{0FA7C45E-DC5A-DF4F-85D3-30C4117F80A8}" dt="2021-12-05T17:07:46.150" v="2651" actId="1076"/>
          <ac:spMkLst>
            <pc:docMk/>
            <pc:sldMk cId="1756150635" sldId="373"/>
            <ac:spMk id="15" creationId="{3D06518A-193C-4840-9716-92EA808CD83A}"/>
          </ac:spMkLst>
        </pc:spChg>
        <pc:spChg chg="add mod">
          <ac:chgData name="CARIDAD ARROYO AREVALO" userId="a6e7f2cf-a145-4d7e-9e1c-82fe395f3007" providerId="ADAL" clId="{0FA7C45E-DC5A-DF4F-85D3-30C4117F80A8}" dt="2021-12-05T18:07:37.474" v="4642" actId="115"/>
          <ac:spMkLst>
            <pc:docMk/>
            <pc:sldMk cId="1756150635" sldId="373"/>
            <ac:spMk id="16" creationId="{7E050F46-4D1D-B440-847C-5385EDEB3F33}"/>
          </ac:spMkLst>
        </pc:spChg>
        <pc:spChg chg="add mod">
          <ac:chgData name="CARIDAD ARROYO AREVALO" userId="a6e7f2cf-a145-4d7e-9e1c-82fe395f3007" providerId="ADAL" clId="{0FA7C45E-DC5A-DF4F-85D3-30C4117F80A8}" dt="2021-12-05T17:05:36.687" v="2630" actId="1076"/>
          <ac:spMkLst>
            <pc:docMk/>
            <pc:sldMk cId="1756150635" sldId="373"/>
            <ac:spMk id="17" creationId="{E4DBF8EE-04F3-6445-9CE1-D6C2F7BC784D}"/>
          </ac:spMkLst>
        </pc:spChg>
        <pc:spChg chg="add mod">
          <ac:chgData name="CARIDAD ARROYO AREVALO" userId="a6e7f2cf-a145-4d7e-9e1c-82fe395f3007" providerId="ADAL" clId="{0FA7C45E-DC5A-DF4F-85D3-30C4117F80A8}" dt="2021-12-05T17:41:22.687" v="3912" actId="1582"/>
          <ac:spMkLst>
            <pc:docMk/>
            <pc:sldMk cId="1756150635" sldId="373"/>
            <ac:spMk id="20" creationId="{A039EDA5-6BED-054E-B3C9-5A56F71A6184}"/>
          </ac:spMkLst>
        </pc:spChg>
        <pc:spChg chg="add mod">
          <ac:chgData name="CARIDAD ARROYO AREVALO" userId="a6e7f2cf-a145-4d7e-9e1c-82fe395f3007" providerId="ADAL" clId="{0FA7C45E-DC5A-DF4F-85D3-30C4117F80A8}" dt="2021-12-05T18:08:05.354" v="4646" actId="2085"/>
          <ac:spMkLst>
            <pc:docMk/>
            <pc:sldMk cId="1756150635" sldId="373"/>
            <ac:spMk id="21" creationId="{DE5FF211-786B-B540-AC7A-B837B22F567F}"/>
          </ac:spMkLst>
        </pc:spChg>
        <pc:spChg chg="add mod">
          <ac:chgData name="CARIDAD ARROYO AREVALO" userId="a6e7f2cf-a145-4d7e-9e1c-82fe395f3007" providerId="ADAL" clId="{0FA7C45E-DC5A-DF4F-85D3-30C4117F80A8}" dt="2021-12-05T18:07:57.829" v="4645" actId="115"/>
          <ac:spMkLst>
            <pc:docMk/>
            <pc:sldMk cId="1756150635" sldId="373"/>
            <ac:spMk id="25" creationId="{C6191D6C-6F2D-1E47-B403-B7570D15F062}"/>
          </ac:spMkLst>
        </pc:spChg>
        <pc:spChg chg="add del mod">
          <ac:chgData name="CARIDAD ARROYO AREVALO" userId="a6e7f2cf-a145-4d7e-9e1c-82fe395f3007" providerId="ADAL" clId="{0FA7C45E-DC5A-DF4F-85D3-30C4117F80A8}" dt="2021-12-05T16:44:12.742" v="2139"/>
          <ac:spMkLst>
            <pc:docMk/>
            <pc:sldMk cId="1756150635" sldId="373"/>
            <ac:spMk id="26" creationId="{A635CD1D-9BFC-104A-9F80-89A1A881788B}"/>
          </ac:spMkLst>
        </pc:spChg>
        <pc:spChg chg="add mod">
          <ac:chgData name="CARIDAD ARROYO AREVALO" userId="a6e7f2cf-a145-4d7e-9e1c-82fe395f3007" providerId="ADAL" clId="{0FA7C45E-DC5A-DF4F-85D3-30C4117F80A8}" dt="2021-12-05T17:06:45.744" v="2649" actId="1076"/>
          <ac:spMkLst>
            <pc:docMk/>
            <pc:sldMk cId="1756150635" sldId="373"/>
            <ac:spMk id="27" creationId="{876D4753-620E-534D-A531-D5282F537058}"/>
          </ac:spMkLst>
        </pc:spChg>
        <pc:spChg chg="add mod">
          <ac:chgData name="CARIDAD ARROYO AREVALO" userId="a6e7f2cf-a145-4d7e-9e1c-82fe395f3007" providerId="ADAL" clId="{0FA7C45E-DC5A-DF4F-85D3-30C4117F80A8}" dt="2021-12-05T16:53:18.773" v="2452" actId="1076"/>
          <ac:spMkLst>
            <pc:docMk/>
            <pc:sldMk cId="1756150635" sldId="373"/>
            <ac:spMk id="43" creationId="{27366DC7-F222-EE42-86A0-EE95D161ACEB}"/>
          </ac:spMkLst>
        </pc:spChg>
        <pc:spChg chg="add mod">
          <ac:chgData name="CARIDAD ARROYO AREVALO" userId="a6e7f2cf-a145-4d7e-9e1c-82fe395f3007" providerId="ADAL" clId="{0FA7C45E-DC5A-DF4F-85D3-30C4117F80A8}" dt="2021-12-05T16:52:24.697" v="2427" actId="1076"/>
          <ac:spMkLst>
            <pc:docMk/>
            <pc:sldMk cId="1756150635" sldId="373"/>
            <ac:spMk id="44" creationId="{7AD48A25-3129-044F-9C14-B81430D5D54C}"/>
          </ac:spMkLst>
        </pc:spChg>
        <pc:spChg chg="add mod">
          <ac:chgData name="CARIDAD ARROYO AREVALO" userId="a6e7f2cf-a145-4d7e-9e1c-82fe395f3007" providerId="ADAL" clId="{0FA7C45E-DC5A-DF4F-85D3-30C4117F80A8}" dt="2021-12-05T17:41:27.305" v="3913" actId="1582"/>
          <ac:spMkLst>
            <pc:docMk/>
            <pc:sldMk cId="1756150635" sldId="373"/>
            <ac:spMk id="49" creationId="{5E83C217-F0DE-5146-8772-AEB56207D084}"/>
          </ac:spMkLst>
        </pc:spChg>
        <pc:spChg chg="add del mod">
          <ac:chgData name="CARIDAD ARROYO AREVALO" userId="a6e7f2cf-a145-4d7e-9e1c-82fe395f3007" providerId="ADAL" clId="{0FA7C45E-DC5A-DF4F-85D3-30C4117F80A8}" dt="2021-12-05T17:13:03.081" v="2659"/>
          <ac:spMkLst>
            <pc:docMk/>
            <pc:sldMk cId="1756150635" sldId="373"/>
            <ac:spMk id="53" creationId="{F8C3D5B0-39A6-844E-A607-694BEF0FA4C8}"/>
          </ac:spMkLst>
        </pc:spChg>
        <pc:spChg chg="add mod">
          <ac:chgData name="CARIDAD ARROYO AREVALO" userId="a6e7f2cf-a145-4d7e-9e1c-82fe395f3007" providerId="ADAL" clId="{0FA7C45E-DC5A-DF4F-85D3-30C4117F80A8}" dt="2021-12-05T17:13:58.390" v="2674" actId="122"/>
          <ac:spMkLst>
            <pc:docMk/>
            <pc:sldMk cId="1756150635" sldId="373"/>
            <ac:spMk id="54" creationId="{CE8024A9-E340-9C40-B239-34BFE47EA36C}"/>
          </ac:spMkLst>
        </pc:spChg>
        <pc:spChg chg="add del mod">
          <ac:chgData name="CARIDAD ARROYO AREVALO" userId="a6e7f2cf-a145-4d7e-9e1c-82fe395f3007" providerId="ADAL" clId="{0FA7C45E-DC5A-DF4F-85D3-30C4117F80A8}" dt="2021-12-05T17:14:21.340" v="2677" actId="478"/>
          <ac:spMkLst>
            <pc:docMk/>
            <pc:sldMk cId="1756150635" sldId="373"/>
            <ac:spMk id="59" creationId="{DBE892AA-771D-0441-AECC-B74D599873C9}"/>
          </ac:spMkLst>
        </pc:spChg>
        <pc:picChg chg="add mod">
          <ac:chgData name="CARIDAD ARROYO AREVALO" userId="a6e7f2cf-a145-4d7e-9e1c-82fe395f3007" providerId="ADAL" clId="{0FA7C45E-DC5A-DF4F-85D3-30C4117F80A8}" dt="2021-12-05T16:49:35.179" v="2224" actId="1076"/>
          <ac:picMkLst>
            <pc:docMk/>
            <pc:sldMk cId="1756150635" sldId="373"/>
            <ac:picMk id="41" creationId="{14A795F9-68EB-E940-BACC-18128A134446}"/>
          </ac:picMkLst>
        </pc:picChg>
        <pc:picChg chg="add mod modCrop">
          <ac:chgData name="CARIDAD ARROYO AREVALO" userId="a6e7f2cf-a145-4d7e-9e1c-82fe395f3007" providerId="ADAL" clId="{0FA7C45E-DC5A-DF4F-85D3-30C4117F80A8}" dt="2021-12-05T16:49:35.179" v="2224" actId="1076"/>
          <ac:picMkLst>
            <pc:docMk/>
            <pc:sldMk cId="1756150635" sldId="373"/>
            <ac:picMk id="42" creationId="{3AC0A3D6-A633-4F49-A065-1A8A127F5C80}"/>
          </ac:picMkLst>
        </pc:picChg>
        <pc:cxnChg chg="add mod">
          <ac:chgData name="CARIDAD ARROYO AREVALO" userId="a6e7f2cf-a145-4d7e-9e1c-82fe395f3007" providerId="ADAL" clId="{0FA7C45E-DC5A-DF4F-85D3-30C4117F80A8}" dt="2021-12-05T16:47:46.087" v="2196" actId="1076"/>
          <ac:cxnSpMkLst>
            <pc:docMk/>
            <pc:sldMk cId="1756150635" sldId="373"/>
            <ac:cxnSpMk id="18" creationId="{DE5315FE-ECDD-4043-AF26-8B3DDB521915}"/>
          </ac:cxnSpMkLst>
        </pc:cxnChg>
        <pc:cxnChg chg="add mod">
          <ac:chgData name="CARIDAD ARROYO AREVALO" userId="a6e7f2cf-a145-4d7e-9e1c-82fe395f3007" providerId="ADAL" clId="{0FA7C45E-DC5A-DF4F-85D3-30C4117F80A8}" dt="2021-12-05T16:49:35.179" v="2224" actId="1076"/>
          <ac:cxnSpMkLst>
            <pc:docMk/>
            <pc:sldMk cId="1756150635" sldId="373"/>
            <ac:cxnSpMk id="22" creationId="{6A80C63B-C22B-0E49-A19D-FFEE6A95544C}"/>
          </ac:cxnSpMkLst>
        </pc:cxnChg>
        <pc:cxnChg chg="add mod">
          <ac:chgData name="CARIDAD ARROYO AREVALO" userId="a6e7f2cf-a145-4d7e-9e1c-82fe395f3007" providerId="ADAL" clId="{0FA7C45E-DC5A-DF4F-85D3-30C4117F80A8}" dt="2021-12-05T17:41:31.288" v="3914" actId="1582"/>
          <ac:cxnSpMkLst>
            <pc:docMk/>
            <pc:sldMk cId="1756150635" sldId="373"/>
            <ac:cxnSpMk id="35" creationId="{1E01CAC9-284F-734A-BD06-A835F1FA3A0D}"/>
          </ac:cxnSpMkLst>
        </pc:cxnChg>
        <pc:cxnChg chg="add mod">
          <ac:chgData name="CARIDAD ARROYO AREVALO" userId="a6e7f2cf-a145-4d7e-9e1c-82fe395f3007" providerId="ADAL" clId="{0FA7C45E-DC5A-DF4F-85D3-30C4117F80A8}" dt="2021-12-05T17:41:35.807" v="3915" actId="1582"/>
          <ac:cxnSpMkLst>
            <pc:docMk/>
            <pc:sldMk cId="1756150635" sldId="373"/>
            <ac:cxnSpMk id="36" creationId="{7F16E62A-1B86-BD4D-B29A-A7A4669536BC}"/>
          </ac:cxnSpMkLst>
        </pc:cxnChg>
        <pc:cxnChg chg="add mod">
          <ac:chgData name="CARIDAD ARROYO AREVALO" userId="a6e7f2cf-a145-4d7e-9e1c-82fe395f3007" providerId="ADAL" clId="{0FA7C45E-DC5A-DF4F-85D3-30C4117F80A8}" dt="2021-12-05T16:52:35.382" v="2431" actId="14100"/>
          <ac:cxnSpMkLst>
            <pc:docMk/>
            <pc:sldMk cId="1756150635" sldId="373"/>
            <ac:cxnSpMk id="45" creationId="{7B7693E9-736B-5E47-B043-8E0A8E33FC2A}"/>
          </ac:cxnSpMkLst>
        </pc:cxnChg>
        <pc:cxnChg chg="add mod">
          <ac:chgData name="CARIDAD ARROYO AREVALO" userId="a6e7f2cf-a145-4d7e-9e1c-82fe395f3007" providerId="ADAL" clId="{0FA7C45E-DC5A-DF4F-85D3-30C4117F80A8}" dt="2021-12-05T17:41:39.773" v="3916" actId="1582"/>
          <ac:cxnSpMkLst>
            <pc:docMk/>
            <pc:sldMk cId="1756150635" sldId="373"/>
            <ac:cxnSpMk id="48" creationId="{CFDE6216-B2D4-1A48-89E6-AD73A50816AC}"/>
          </ac:cxnSpMkLst>
        </pc:cxnChg>
        <pc:cxnChg chg="add mod">
          <ac:chgData name="CARIDAD ARROYO AREVALO" userId="a6e7f2cf-a145-4d7e-9e1c-82fe395f3007" providerId="ADAL" clId="{0FA7C45E-DC5A-DF4F-85D3-30C4117F80A8}" dt="2021-12-05T17:13:44.136" v="2671" actId="14100"/>
          <ac:cxnSpMkLst>
            <pc:docMk/>
            <pc:sldMk cId="1756150635" sldId="373"/>
            <ac:cxnSpMk id="55" creationId="{C4D0E2CB-79EB-834B-8A8F-FA9CAD5F42F7}"/>
          </ac:cxnSpMkLst>
        </pc:cxnChg>
        <pc:cxnChg chg="add del mod">
          <ac:chgData name="CARIDAD ARROYO AREVALO" userId="a6e7f2cf-a145-4d7e-9e1c-82fe395f3007" providerId="ADAL" clId="{0FA7C45E-DC5A-DF4F-85D3-30C4117F80A8}" dt="2021-12-05T17:14:21.340" v="2677" actId="478"/>
          <ac:cxnSpMkLst>
            <pc:docMk/>
            <pc:sldMk cId="1756150635" sldId="373"/>
            <ac:cxnSpMk id="60" creationId="{7B58A9D5-1FAD-B046-9289-BE0200AF2157}"/>
          </ac:cxnSpMkLst>
        </pc:cxnChg>
      </pc:sldChg>
      <pc:sldChg chg="addSp modSp mod modAnim">
        <pc:chgData name="CARIDAD ARROYO AREVALO" userId="a6e7f2cf-a145-4d7e-9e1c-82fe395f3007" providerId="ADAL" clId="{0FA7C45E-DC5A-DF4F-85D3-30C4117F80A8}" dt="2021-12-05T17:42:24.711" v="3920" actId="1582"/>
        <pc:sldMkLst>
          <pc:docMk/>
          <pc:sldMk cId="1314130365" sldId="374"/>
        </pc:sldMkLst>
        <pc:spChg chg="add mod">
          <ac:chgData name="CARIDAD ARROYO AREVALO" userId="a6e7f2cf-a145-4d7e-9e1c-82fe395f3007" providerId="ADAL" clId="{0FA7C45E-DC5A-DF4F-85D3-30C4117F80A8}" dt="2021-12-05T17:27:56.053" v="3643" actId="767"/>
          <ac:spMkLst>
            <pc:docMk/>
            <pc:sldMk cId="1314130365" sldId="374"/>
            <ac:spMk id="3" creationId="{504618D1-0D22-1F4C-8F48-747BA43175CB}"/>
          </ac:spMkLst>
        </pc:spChg>
        <pc:spChg chg="add mod">
          <ac:chgData name="CARIDAD ARROYO AREVALO" userId="a6e7f2cf-a145-4d7e-9e1c-82fe395f3007" providerId="ADAL" clId="{0FA7C45E-DC5A-DF4F-85D3-30C4117F80A8}" dt="2021-12-05T17:30:44.714" v="3678" actId="208"/>
          <ac:spMkLst>
            <pc:docMk/>
            <pc:sldMk cId="1314130365" sldId="374"/>
            <ac:spMk id="14" creationId="{46B0FA84-2598-354C-BAD0-0BC03C152114}"/>
          </ac:spMkLst>
        </pc:spChg>
        <pc:spChg chg="add mod">
          <ac:chgData name="CARIDAD ARROYO AREVALO" userId="a6e7f2cf-a145-4d7e-9e1c-82fe395f3007" providerId="ADAL" clId="{0FA7C45E-DC5A-DF4F-85D3-30C4117F80A8}" dt="2021-12-05T17:30:58.475" v="3681" actId="208"/>
          <ac:spMkLst>
            <pc:docMk/>
            <pc:sldMk cId="1314130365" sldId="374"/>
            <ac:spMk id="15" creationId="{A644AD4D-BF23-BE44-8BA4-0700CF9A4BF3}"/>
          </ac:spMkLst>
        </pc:spChg>
        <pc:spChg chg="add mod">
          <ac:chgData name="CARIDAD ARROYO AREVALO" userId="a6e7f2cf-a145-4d7e-9e1c-82fe395f3007" providerId="ADAL" clId="{0FA7C45E-DC5A-DF4F-85D3-30C4117F80A8}" dt="2021-12-05T17:31:02.902" v="3682" actId="208"/>
          <ac:spMkLst>
            <pc:docMk/>
            <pc:sldMk cId="1314130365" sldId="374"/>
            <ac:spMk id="16" creationId="{C8E3B8C3-3E70-4945-8186-8015EB421BD9}"/>
          </ac:spMkLst>
        </pc:spChg>
        <pc:spChg chg="add mod">
          <ac:chgData name="CARIDAD ARROYO AREVALO" userId="a6e7f2cf-a145-4d7e-9e1c-82fe395f3007" providerId="ADAL" clId="{0FA7C45E-DC5A-DF4F-85D3-30C4117F80A8}" dt="2021-12-05T17:31:36.166" v="3690" actId="20577"/>
          <ac:spMkLst>
            <pc:docMk/>
            <pc:sldMk cId="1314130365" sldId="374"/>
            <ac:spMk id="18" creationId="{291DB69A-6B68-5B41-B2C0-DB3910F74209}"/>
          </ac:spMkLst>
        </pc:spChg>
        <pc:cxnChg chg="add mod">
          <ac:chgData name="CARIDAD ARROYO AREVALO" userId="a6e7f2cf-a145-4d7e-9e1c-82fe395f3007" providerId="ADAL" clId="{0FA7C45E-DC5A-DF4F-85D3-30C4117F80A8}" dt="2021-12-05T17:42:24.711" v="3920" actId="1582"/>
          <ac:cxnSpMkLst>
            <pc:docMk/>
            <pc:sldMk cId="1314130365" sldId="374"/>
            <ac:cxnSpMk id="17" creationId="{F5E4966F-2EEC-9742-ADA9-8FAB15ABE8DE}"/>
          </ac:cxnSpMkLst>
        </pc:cxnChg>
        <pc:cxnChg chg="add mod">
          <ac:chgData name="CARIDAD ARROYO AREVALO" userId="a6e7f2cf-a145-4d7e-9e1c-82fe395f3007" providerId="ADAL" clId="{0FA7C45E-DC5A-DF4F-85D3-30C4117F80A8}" dt="2021-12-05T17:31:27.957" v="3687" actId="1076"/>
          <ac:cxnSpMkLst>
            <pc:docMk/>
            <pc:sldMk cId="1314130365" sldId="374"/>
            <ac:cxnSpMk id="19" creationId="{8D162AE7-1246-504A-A447-0B4AB2301736}"/>
          </ac:cxnSpMkLst>
        </pc:cxnChg>
      </pc:sldChg>
      <pc:sldChg chg="addSp delSp modSp mod delAnim modAnim">
        <pc:chgData name="CARIDAD ARROYO AREVALO" userId="a6e7f2cf-a145-4d7e-9e1c-82fe395f3007" providerId="ADAL" clId="{0FA7C45E-DC5A-DF4F-85D3-30C4117F80A8}" dt="2021-12-05T22:27:17.446" v="5354"/>
        <pc:sldMkLst>
          <pc:docMk/>
          <pc:sldMk cId="3491058808" sldId="375"/>
        </pc:sldMkLst>
        <pc:spChg chg="mod">
          <ac:chgData name="CARIDAD ARROYO AREVALO" userId="a6e7f2cf-a145-4d7e-9e1c-82fe395f3007" providerId="ADAL" clId="{0FA7C45E-DC5A-DF4F-85D3-30C4117F80A8}" dt="2021-12-05T22:25:05.215" v="5331" actId="208"/>
          <ac:spMkLst>
            <pc:docMk/>
            <pc:sldMk cId="3491058808" sldId="375"/>
            <ac:spMk id="15" creationId="{7F7D0F19-A190-463E-B4AD-CA404F6A8CCD}"/>
          </ac:spMkLst>
        </pc:spChg>
        <pc:spChg chg="del mod">
          <ac:chgData name="CARIDAD ARROYO AREVALO" userId="a6e7f2cf-a145-4d7e-9e1c-82fe395f3007" providerId="ADAL" clId="{0FA7C45E-DC5A-DF4F-85D3-30C4117F80A8}" dt="2021-12-05T22:26:45.209" v="5342" actId="478"/>
          <ac:spMkLst>
            <pc:docMk/>
            <pc:sldMk cId="3491058808" sldId="375"/>
            <ac:spMk id="21" creationId="{681472C0-2493-442A-8A50-2C883D172BA3}"/>
          </ac:spMkLst>
        </pc:spChg>
        <pc:spChg chg="del mod">
          <ac:chgData name="CARIDAD ARROYO AREVALO" userId="a6e7f2cf-a145-4d7e-9e1c-82fe395f3007" providerId="ADAL" clId="{0FA7C45E-DC5A-DF4F-85D3-30C4117F80A8}" dt="2021-12-05T22:26:46.374" v="5343" actId="478"/>
          <ac:spMkLst>
            <pc:docMk/>
            <pc:sldMk cId="3491058808" sldId="375"/>
            <ac:spMk id="22" creationId="{85BDF68D-1D6B-4B35-B2EB-C839B574AC31}"/>
          </ac:spMkLst>
        </pc:spChg>
        <pc:graphicFrameChg chg="modGraphic">
          <ac:chgData name="CARIDAD ARROYO AREVALO" userId="a6e7f2cf-a145-4d7e-9e1c-82fe395f3007" providerId="ADAL" clId="{0FA7C45E-DC5A-DF4F-85D3-30C4117F80A8}" dt="2021-12-05T22:21:58.010" v="5312" actId="207"/>
          <ac:graphicFrameMkLst>
            <pc:docMk/>
            <pc:sldMk cId="3491058808" sldId="375"/>
            <ac:graphicFrameMk id="18" creationId="{23CB474E-15E3-4DE2-95FD-39562F401826}"/>
          </ac:graphicFrameMkLst>
        </pc:graphicFrameChg>
        <pc:cxnChg chg="add mod">
          <ac:chgData name="CARIDAD ARROYO AREVALO" userId="a6e7f2cf-a145-4d7e-9e1c-82fe395f3007" providerId="ADAL" clId="{0FA7C45E-DC5A-DF4F-85D3-30C4117F80A8}" dt="2021-12-05T22:27:01.199" v="5349" actId="208"/>
          <ac:cxnSpMkLst>
            <pc:docMk/>
            <pc:sldMk cId="3491058808" sldId="375"/>
            <ac:cxnSpMk id="26" creationId="{B9A4B156-4440-2349-97AC-2DF4A5797C46}"/>
          </ac:cxnSpMkLst>
        </pc:cxnChg>
        <pc:cxnChg chg="add mod">
          <ac:chgData name="CARIDAD ARROYO AREVALO" userId="a6e7f2cf-a145-4d7e-9e1c-82fe395f3007" providerId="ADAL" clId="{0FA7C45E-DC5A-DF4F-85D3-30C4117F80A8}" dt="2021-12-05T22:27:05.059" v="5351" actId="1076"/>
          <ac:cxnSpMkLst>
            <pc:docMk/>
            <pc:sldMk cId="3491058808" sldId="375"/>
            <ac:cxnSpMk id="27" creationId="{D1D9B560-630E-7A44-B7DC-A8CB1A4712EB}"/>
          </ac:cxnSpMkLst>
        </pc:cxnChg>
      </pc:sldChg>
      <pc:sldChg chg="modSp mod modAnim">
        <pc:chgData name="CARIDAD ARROYO AREVALO" userId="a6e7f2cf-a145-4d7e-9e1c-82fe395f3007" providerId="ADAL" clId="{0FA7C45E-DC5A-DF4F-85D3-30C4117F80A8}" dt="2021-12-05T22:25:28.864" v="5337" actId="208"/>
        <pc:sldMkLst>
          <pc:docMk/>
          <pc:sldMk cId="379153044" sldId="376"/>
        </pc:sldMkLst>
        <pc:spChg chg="mod">
          <ac:chgData name="CARIDAD ARROYO AREVALO" userId="a6e7f2cf-a145-4d7e-9e1c-82fe395f3007" providerId="ADAL" clId="{0FA7C45E-DC5A-DF4F-85D3-30C4117F80A8}" dt="2021-12-05T22:25:28.864" v="5337" actId="208"/>
          <ac:spMkLst>
            <pc:docMk/>
            <pc:sldMk cId="379153044" sldId="376"/>
            <ac:spMk id="14" creationId="{5E5D1AC0-3060-4370-9255-380CC1E79B57}"/>
          </ac:spMkLst>
        </pc:spChg>
      </pc:sldChg>
      <pc:sldChg chg="addSp delSp modSp mod modTransition modAnim">
        <pc:chgData name="CARIDAD ARROYO AREVALO" userId="a6e7f2cf-a145-4d7e-9e1c-82fe395f3007" providerId="ADAL" clId="{0FA7C45E-DC5A-DF4F-85D3-30C4117F80A8}" dt="2021-12-10T19:47:06.688" v="5447"/>
        <pc:sldMkLst>
          <pc:docMk/>
          <pc:sldMk cId="3199429902" sldId="377"/>
        </pc:sldMkLst>
        <pc:spChg chg="add mod">
          <ac:chgData name="CARIDAD ARROYO AREVALO" userId="a6e7f2cf-a145-4d7e-9e1c-82fe395f3007" providerId="ADAL" clId="{0FA7C45E-DC5A-DF4F-85D3-30C4117F80A8}" dt="2021-12-05T19:42:11.506" v="5300" actId="207"/>
          <ac:spMkLst>
            <pc:docMk/>
            <pc:sldMk cId="3199429902" sldId="377"/>
            <ac:spMk id="2" creationId="{EE81E448-2EBC-8042-B65C-E43EFF4500CE}"/>
          </ac:spMkLst>
        </pc:spChg>
        <pc:spChg chg="add mod">
          <ac:chgData name="CARIDAD ARROYO AREVALO" userId="a6e7f2cf-a145-4d7e-9e1c-82fe395f3007" providerId="ADAL" clId="{0FA7C45E-DC5A-DF4F-85D3-30C4117F80A8}" dt="2021-12-05T19:42:15.757" v="5301" actId="207"/>
          <ac:spMkLst>
            <pc:docMk/>
            <pc:sldMk cId="3199429902" sldId="377"/>
            <ac:spMk id="14" creationId="{0965F742-CD72-7241-A822-656AE8B9B3E8}"/>
          </ac:spMkLst>
        </pc:spChg>
        <pc:picChg chg="add del mod">
          <ac:chgData name="CARIDAD ARROYO AREVALO" userId="a6e7f2cf-a145-4d7e-9e1c-82fe395f3007" providerId="ADAL" clId="{0FA7C45E-DC5A-DF4F-85D3-30C4117F80A8}" dt="2021-12-10T18:52:47.265" v="5384"/>
          <ac:picMkLst>
            <pc:docMk/>
            <pc:sldMk cId="3199429902" sldId="377"/>
            <ac:picMk id="3" creationId="{BE2F3993-39F7-0446-BC3C-B2D7BBB9F87E}"/>
          </ac:picMkLst>
        </pc:picChg>
        <pc:picChg chg="add del mod">
          <ac:chgData name="CARIDAD ARROYO AREVALO" userId="a6e7f2cf-a145-4d7e-9e1c-82fe395f3007" providerId="ADAL" clId="{0FA7C45E-DC5A-DF4F-85D3-30C4117F80A8}" dt="2021-12-10T19:41:38.174" v="5436"/>
          <ac:picMkLst>
            <pc:docMk/>
            <pc:sldMk cId="3199429902" sldId="377"/>
            <ac:picMk id="4" creationId="{98B1ED31-8E5C-AA43-BC6D-A3720791137B}"/>
          </ac:picMkLst>
        </pc:picChg>
        <pc:picChg chg="add del mod">
          <ac:chgData name="CARIDAD ARROYO AREVALO" userId="a6e7f2cf-a145-4d7e-9e1c-82fe395f3007" providerId="ADAL" clId="{0FA7C45E-DC5A-DF4F-85D3-30C4117F80A8}" dt="2021-12-10T19:41:58.997" v="5438"/>
          <ac:picMkLst>
            <pc:docMk/>
            <pc:sldMk cId="3199429902" sldId="377"/>
            <ac:picMk id="5" creationId="{C22DABD1-6BCE-8847-B128-7BEF255CB62E}"/>
          </ac:picMkLst>
        </pc:picChg>
        <pc:picChg chg="add del mod">
          <ac:chgData name="CARIDAD ARROYO AREVALO" userId="a6e7f2cf-a145-4d7e-9e1c-82fe395f3007" providerId="ADAL" clId="{0FA7C45E-DC5A-DF4F-85D3-30C4117F80A8}" dt="2021-12-10T19:42:15.197" v="5440"/>
          <ac:picMkLst>
            <pc:docMk/>
            <pc:sldMk cId="3199429902" sldId="377"/>
            <ac:picMk id="6" creationId="{7DE857AB-068E-0E49-839A-68787C869347}"/>
          </ac:picMkLst>
        </pc:picChg>
        <pc:picChg chg="add del mod">
          <ac:chgData name="CARIDAD ARROYO AREVALO" userId="a6e7f2cf-a145-4d7e-9e1c-82fe395f3007" providerId="ADAL" clId="{0FA7C45E-DC5A-DF4F-85D3-30C4117F80A8}" dt="2021-12-10T19:42:33.563" v="5442"/>
          <ac:picMkLst>
            <pc:docMk/>
            <pc:sldMk cId="3199429902" sldId="377"/>
            <ac:picMk id="15" creationId="{644D3312-8914-4F49-944D-D674655B58B7}"/>
          </ac:picMkLst>
        </pc:picChg>
        <pc:picChg chg="add del mod">
          <ac:chgData name="CARIDAD ARROYO AREVALO" userId="a6e7f2cf-a145-4d7e-9e1c-82fe395f3007" providerId="ADAL" clId="{0FA7C45E-DC5A-DF4F-85D3-30C4117F80A8}" dt="2021-12-10T19:43:25.167" v="5444"/>
          <ac:picMkLst>
            <pc:docMk/>
            <pc:sldMk cId="3199429902" sldId="377"/>
            <ac:picMk id="16" creationId="{6B788209-CF49-EE4F-A888-76B1748931FA}"/>
          </ac:picMkLst>
        </pc:picChg>
        <pc:picChg chg="add del mod">
          <ac:chgData name="CARIDAD ARROYO AREVALO" userId="a6e7f2cf-a145-4d7e-9e1c-82fe395f3007" providerId="ADAL" clId="{0FA7C45E-DC5A-DF4F-85D3-30C4117F80A8}" dt="2021-12-10T19:46:19.382" v="5446"/>
          <ac:picMkLst>
            <pc:docMk/>
            <pc:sldMk cId="3199429902" sldId="377"/>
            <ac:picMk id="17" creationId="{44A88ACF-2334-3E49-B2B7-F9B2149A4AF3}"/>
          </ac:picMkLst>
        </pc:picChg>
        <pc:picChg chg="add mod">
          <ac:chgData name="CARIDAD ARROYO AREVALO" userId="a6e7f2cf-a145-4d7e-9e1c-82fe395f3007" providerId="ADAL" clId="{0FA7C45E-DC5A-DF4F-85D3-30C4117F80A8}" dt="2021-12-10T19:47:06.688" v="5447"/>
          <ac:picMkLst>
            <pc:docMk/>
            <pc:sldMk cId="3199429902" sldId="377"/>
            <ac:picMk id="18" creationId="{658D78E3-3BBD-7547-A720-5609E2C5F13D}"/>
          </ac:picMkLst>
        </pc:picChg>
      </pc:sldChg>
      <pc:sldChg chg="del">
        <pc:chgData name="CARIDAD ARROYO AREVALO" userId="a6e7f2cf-a145-4d7e-9e1c-82fe395f3007" providerId="ADAL" clId="{0FA7C45E-DC5A-DF4F-85D3-30C4117F80A8}" dt="2021-12-05T02:18:04.574" v="30" actId="2696"/>
        <pc:sldMkLst>
          <pc:docMk/>
          <pc:sldMk cId="4154815908" sldId="378"/>
        </pc:sldMkLst>
      </pc:sldChg>
      <pc:sldChg chg="addSp delSp modSp mod modTransition delAnim modAnim">
        <pc:chgData name="CARIDAD ARROYO AREVALO" userId="a6e7f2cf-a145-4d7e-9e1c-82fe395f3007" providerId="ADAL" clId="{0FA7C45E-DC5A-DF4F-85D3-30C4117F80A8}" dt="2021-12-10T19:33:05.722" v="5423"/>
        <pc:sldMkLst>
          <pc:docMk/>
          <pc:sldMk cId="298341462" sldId="379"/>
        </pc:sldMkLst>
        <pc:spChg chg="add mod">
          <ac:chgData name="CARIDAD ARROYO AREVALO" userId="a6e7f2cf-a145-4d7e-9e1c-82fe395f3007" providerId="ADAL" clId="{0FA7C45E-DC5A-DF4F-85D3-30C4117F80A8}" dt="2021-12-05T17:42:15.610" v="3919" actId="693"/>
          <ac:spMkLst>
            <pc:docMk/>
            <pc:sldMk cId="298341462" sldId="379"/>
            <ac:spMk id="2" creationId="{D803BA87-989D-1240-9A7C-1D2C9DA68C14}"/>
          </ac:spMkLst>
        </pc:spChg>
        <pc:spChg chg="add mod">
          <ac:chgData name="CARIDAD ARROYO AREVALO" userId="a6e7f2cf-a145-4d7e-9e1c-82fe395f3007" providerId="ADAL" clId="{0FA7C45E-DC5A-DF4F-85D3-30C4117F80A8}" dt="2021-12-05T17:47:28.377" v="4165" actId="14100"/>
          <ac:spMkLst>
            <pc:docMk/>
            <pc:sldMk cId="298341462" sldId="379"/>
            <ac:spMk id="4" creationId="{F1718E1C-3F2D-2443-AE70-C7C331BD944F}"/>
          </ac:spMkLst>
        </pc:spChg>
        <pc:spChg chg="add del">
          <ac:chgData name="CARIDAD ARROYO AREVALO" userId="a6e7f2cf-a145-4d7e-9e1c-82fe395f3007" providerId="ADAL" clId="{0FA7C45E-DC5A-DF4F-85D3-30C4117F80A8}" dt="2021-12-05T17:47:18.866" v="4163" actId="478"/>
          <ac:spMkLst>
            <pc:docMk/>
            <pc:sldMk cId="298341462" sldId="379"/>
            <ac:spMk id="5" creationId="{4344CA23-CA66-DC4C-87E7-D6221AAB01F4}"/>
          </ac:spMkLst>
        </pc:spChg>
        <pc:spChg chg="add del mod">
          <ac:chgData name="CARIDAD ARROYO AREVALO" userId="a6e7f2cf-a145-4d7e-9e1c-82fe395f3007" providerId="ADAL" clId="{0FA7C45E-DC5A-DF4F-85D3-30C4117F80A8}" dt="2021-12-05T17:33:52.731" v="3694"/>
          <ac:spMkLst>
            <pc:docMk/>
            <pc:sldMk cId="298341462" sldId="379"/>
            <ac:spMk id="14" creationId="{04D9FF00-3D40-D84B-9FF6-0CD5EDDD6710}"/>
          </ac:spMkLst>
        </pc:spChg>
        <pc:spChg chg="add mod">
          <ac:chgData name="CARIDAD ARROYO AREVALO" userId="a6e7f2cf-a145-4d7e-9e1c-82fe395f3007" providerId="ADAL" clId="{0FA7C45E-DC5A-DF4F-85D3-30C4117F80A8}" dt="2021-12-05T17:47:48.247" v="4175" actId="1076"/>
          <ac:spMkLst>
            <pc:docMk/>
            <pc:sldMk cId="298341462" sldId="379"/>
            <ac:spMk id="16" creationId="{1FDE33F4-3939-7B40-88AB-5B3B430076B7}"/>
          </ac:spMkLst>
        </pc:spChg>
        <pc:spChg chg="add del mod">
          <ac:chgData name="CARIDAD ARROYO AREVALO" userId="a6e7f2cf-a145-4d7e-9e1c-82fe395f3007" providerId="ADAL" clId="{0FA7C45E-DC5A-DF4F-85D3-30C4117F80A8}" dt="2021-12-05T17:34:46.229" v="3767"/>
          <ac:spMkLst>
            <pc:docMk/>
            <pc:sldMk cId="298341462" sldId="379"/>
            <ac:spMk id="17" creationId="{14FADE1C-58BC-5646-B56D-92E684E02616}"/>
          </ac:spMkLst>
        </pc:spChg>
        <pc:spChg chg="add mod">
          <ac:chgData name="CARIDAD ARROYO AREVALO" userId="a6e7f2cf-a145-4d7e-9e1c-82fe395f3007" providerId="ADAL" clId="{0FA7C45E-DC5A-DF4F-85D3-30C4117F80A8}" dt="2021-12-05T17:47:59.530" v="4178" actId="1076"/>
          <ac:spMkLst>
            <pc:docMk/>
            <pc:sldMk cId="298341462" sldId="379"/>
            <ac:spMk id="18" creationId="{ED92269F-6A4F-6E4D-A39E-C299BF19252A}"/>
          </ac:spMkLst>
        </pc:spChg>
        <pc:spChg chg="add del mod">
          <ac:chgData name="CARIDAD ARROYO AREVALO" userId="a6e7f2cf-a145-4d7e-9e1c-82fe395f3007" providerId="ADAL" clId="{0FA7C45E-DC5A-DF4F-85D3-30C4117F80A8}" dt="2021-12-05T17:38:13.474" v="3842" actId="478"/>
          <ac:spMkLst>
            <pc:docMk/>
            <pc:sldMk cId="298341462" sldId="379"/>
            <ac:spMk id="20" creationId="{575BCDE4-3BCA-6D4B-880F-79F45D90F27E}"/>
          </ac:spMkLst>
        </pc:spChg>
        <pc:spChg chg="add mod">
          <ac:chgData name="CARIDAD ARROYO AREVALO" userId="a6e7f2cf-a145-4d7e-9e1c-82fe395f3007" providerId="ADAL" clId="{0FA7C45E-DC5A-DF4F-85D3-30C4117F80A8}" dt="2021-12-05T17:54:57.521" v="4352" actId="1076"/>
          <ac:spMkLst>
            <pc:docMk/>
            <pc:sldMk cId="298341462" sldId="379"/>
            <ac:spMk id="21" creationId="{E6692114-6CF6-E646-AC70-443802CF2110}"/>
          </ac:spMkLst>
        </pc:spChg>
        <pc:spChg chg="add mod">
          <ac:chgData name="CARIDAD ARROYO AREVALO" userId="a6e7f2cf-a145-4d7e-9e1c-82fe395f3007" providerId="ADAL" clId="{0FA7C45E-DC5A-DF4F-85D3-30C4117F80A8}" dt="2021-12-05T18:05:10.910" v="4593" actId="14100"/>
          <ac:spMkLst>
            <pc:docMk/>
            <pc:sldMk cId="298341462" sldId="379"/>
            <ac:spMk id="22" creationId="{B85AB239-DD88-6A4D-A8EA-F4478B62D900}"/>
          </ac:spMkLst>
        </pc:spChg>
        <pc:spChg chg="add mod">
          <ac:chgData name="CARIDAD ARROYO AREVALO" userId="a6e7f2cf-a145-4d7e-9e1c-82fe395f3007" providerId="ADAL" clId="{0FA7C45E-DC5A-DF4F-85D3-30C4117F80A8}" dt="2021-12-10T18:03:59.569" v="5382" actId="20577"/>
          <ac:spMkLst>
            <pc:docMk/>
            <pc:sldMk cId="298341462" sldId="379"/>
            <ac:spMk id="25" creationId="{193E7ED5-E0F3-994A-A93E-07A767AAF163}"/>
          </ac:spMkLst>
        </pc:spChg>
        <pc:spChg chg="add mod">
          <ac:chgData name="CARIDAD ARROYO AREVALO" userId="a6e7f2cf-a145-4d7e-9e1c-82fe395f3007" providerId="ADAL" clId="{0FA7C45E-DC5A-DF4F-85D3-30C4117F80A8}" dt="2021-12-05T18:06:14.035" v="4594"/>
          <ac:spMkLst>
            <pc:docMk/>
            <pc:sldMk cId="298341462" sldId="379"/>
            <ac:spMk id="26" creationId="{E021EF2D-C304-AF4F-A992-CB27F34CF80C}"/>
          </ac:spMkLst>
        </pc:spChg>
        <pc:spChg chg="add del mod">
          <ac:chgData name="CARIDAD ARROYO AREVALO" userId="a6e7f2cf-a145-4d7e-9e1c-82fe395f3007" providerId="ADAL" clId="{0FA7C45E-DC5A-DF4F-85D3-30C4117F80A8}" dt="2021-12-05T17:45:23.537" v="4064" actId="478"/>
          <ac:spMkLst>
            <pc:docMk/>
            <pc:sldMk cId="298341462" sldId="379"/>
            <ac:spMk id="28" creationId="{49D61A8E-7084-3646-9DE8-DC046602818F}"/>
          </ac:spMkLst>
        </pc:spChg>
        <pc:spChg chg="add mod">
          <ac:chgData name="CARIDAD ARROYO AREVALO" userId="a6e7f2cf-a145-4d7e-9e1c-82fe395f3007" providerId="ADAL" clId="{0FA7C45E-DC5A-DF4F-85D3-30C4117F80A8}" dt="2021-12-05T17:47:07.113" v="4161" actId="20577"/>
          <ac:spMkLst>
            <pc:docMk/>
            <pc:sldMk cId="298341462" sldId="379"/>
            <ac:spMk id="29" creationId="{7D751FE9-598C-E04E-9C14-34FC5C92818F}"/>
          </ac:spMkLst>
        </pc:spChg>
        <pc:spChg chg="add mod">
          <ac:chgData name="CARIDAD ARROYO AREVALO" userId="a6e7f2cf-a145-4d7e-9e1c-82fe395f3007" providerId="ADAL" clId="{0FA7C45E-DC5A-DF4F-85D3-30C4117F80A8}" dt="2021-12-05T17:49:16.487" v="4189" actId="1076"/>
          <ac:spMkLst>
            <pc:docMk/>
            <pc:sldMk cId="298341462" sldId="379"/>
            <ac:spMk id="30" creationId="{627BD6B8-CD1C-744C-AEFC-1151FF037313}"/>
          </ac:spMkLst>
        </pc:spChg>
        <pc:picChg chg="add del mod">
          <ac:chgData name="CARIDAD ARROYO AREVALO" userId="a6e7f2cf-a145-4d7e-9e1c-82fe395f3007" providerId="ADAL" clId="{0FA7C45E-DC5A-DF4F-85D3-30C4117F80A8}" dt="2021-12-10T19:10:55.582" v="5386"/>
          <ac:picMkLst>
            <pc:docMk/>
            <pc:sldMk cId="298341462" sldId="379"/>
            <ac:picMk id="3" creationId="{6B9382BF-D460-D94B-8164-35E8BA5269A3}"/>
          </ac:picMkLst>
        </pc:picChg>
        <pc:picChg chg="add del mod">
          <ac:chgData name="CARIDAD ARROYO AREVALO" userId="a6e7f2cf-a145-4d7e-9e1c-82fe395f3007" providerId="ADAL" clId="{0FA7C45E-DC5A-DF4F-85D3-30C4117F80A8}" dt="2021-12-10T19:12:16.325" v="5388"/>
          <ac:picMkLst>
            <pc:docMk/>
            <pc:sldMk cId="298341462" sldId="379"/>
            <ac:picMk id="5" creationId="{761734AC-2DAF-BE42-8A77-7A5B5930DBDE}"/>
          </ac:picMkLst>
        </pc:picChg>
        <pc:picChg chg="add del mod">
          <ac:chgData name="CARIDAD ARROYO AREVALO" userId="a6e7f2cf-a145-4d7e-9e1c-82fe395f3007" providerId="ADAL" clId="{0FA7C45E-DC5A-DF4F-85D3-30C4117F80A8}" dt="2021-12-10T19:12:35.726" v="5390"/>
          <ac:picMkLst>
            <pc:docMk/>
            <pc:sldMk cId="298341462" sldId="379"/>
            <ac:picMk id="6" creationId="{653FB779-C0CB-344D-B772-0EB6AE86D019}"/>
          </ac:picMkLst>
        </pc:picChg>
        <pc:picChg chg="add del mod">
          <ac:chgData name="CARIDAD ARROYO AREVALO" userId="a6e7f2cf-a145-4d7e-9e1c-82fe395f3007" providerId="ADAL" clId="{0FA7C45E-DC5A-DF4F-85D3-30C4117F80A8}" dt="2021-12-10T19:12:56.428" v="5392"/>
          <ac:picMkLst>
            <pc:docMk/>
            <pc:sldMk cId="298341462" sldId="379"/>
            <ac:picMk id="14" creationId="{FC3735C8-C8C3-1F4F-942F-6A72FDE8C7A7}"/>
          </ac:picMkLst>
        </pc:picChg>
        <pc:picChg chg="add del mod">
          <ac:chgData name="CARIDAD ARROYO AREVALO" userId="a6e7f2cf-a145-4d7e-9e1c-82fe395f3007" providerId="ADAL" clId="{0FA7C45E-DC5A-DF4F-85D3-30C4117F80A8}" dt="2021-12-10T19:13:31.919" v="5394"/>
          <ac:picMkLst>
            <pc:docMk/>
            <pc:sldMk cId="298341462" sldId="379"/>
            <ac:picMk id="15" creationId="{74E1F455-E1A9-9D41-89CC-F333EEAEC7C8}"/>
          </ac:picMkLst>
        </pc:picChg>
        <pc:picChg chg="add del mod">
          <ac:chgData name="CARIDAD ARROYO AREVALO" userId="a6e7f2cf-a145-4d7e-9e1c-82fe395f3007" providerId="ADAL" clId="{0FA7C45E-DC5A-DF4F-85D3-30C4117F80A8}" dt="2021-12-10T19:14:43.222" v="5396"/>
          <ac:picMkLst>
            <pc:docMk/>
            <pc:sldMk cId="298341462" sldId="379"/>
            <ac:picMk id="17" creationId="{9F4C089B-790E-C841-A4CB-2C4C14005BAD}"/>
          </ac:picMkLst>
        </pc:picChg>
        <pc:picChg chg="add del mod">
          <ac:chgData name="CARIDAD ARROYO AREVALO" userId="a6e7f2cf-a145-4d7e-9e1c-82fe395f3007" providerId="ADAL" clId="{0FA7C45E-DC5A-DF4F-85D3-30C4117F80A8}" dt="2021-12-10T19:17:33.272" v="5407"/>
          <ac:picMkLst>
            <pc:docMk/>
            <pc:sldMk cId="298341462" sldId="379"/>
            <ac:picMk id="20" creationId="{342B09E1-42B7-224D-97F9-F471E399B499}"/>
          </ac:picMkLst>
        </pc:picChg>
        <pc:picChg chg="add mod">
          <ac:chgData name="CARIDAD ARROYO AREVALO" userId="a6e7f2cf-a145-4d7e-9e1c-82fe395f3007" providerId="ADAL" clId="{0FA7C45E-DC5A-DF4F-85D3-30C4117F80A8}" dt="2021-12-05T17:40:41.496" v="3907" actId="1076"/>
          <ac:picMkLst>
            <pc:docMk/>
            <pc:sldMk cId="298341462" sldId="379"/>
            <ac:picMk id="23" creationId="{366CDB68-0E77-E642-BF38-44E5F139D149}"/>
          </ac:picMkLst>
        </pc:picChg>
        <pc:picChg chg="add mod">
          <ac:chgData name="CARIDAD ARROYO AREVALO" userId="a6e7f2cf-a145-4d7e-9e1c-82fe395f3007" providerId="ADAL" clId="{0FA7C45E-DC5A-DF4F-85D3-30C4117F80A8}" dt="2021-12-05T17:45:05.892" v="4058" actId="1076"/>
          <ac:picMkLst>
            <pc:docMk/>
            <pc:sldMk cId="298341462" sldId="379"/>
            <ac:picMk id="27" creationId="{BF0AC4C1-4574-134C-9E3A-6E11F2EEE7A9}"/>
          </ac:picMkLst>
        </pc:picChg>
        <pc:picChg chg="add del mod">
          <ac:chgData name="CARIDAD ARROYO AREVALO" userId="a6e7f2cf-a145-4d7e-9e1c-82fe395f3007" providerId="ADAL" clId="{0FA7C45E-DC5A-DF4F-85D3-30C4117F80A8}" dt="2021-12-10T19:18:45.991" v="5409"/>
          <ac:picMkLst>
            <pc:docMk/>
            <pc:sldMk cId="298341462" sldId="379"/>
            <ac:picMk id="28" creationId="{DBEE2174-A3D8-594E-B171-D981786467C9}"/>
          </ac:picMkLst>
        </pc:picChg>
        <pc:picChg chg="add del mod">
          <ac:chgData name="CARIDAD ARROYO AREVALO" userId="a6e7f2cf-a145-4d7e-9e1c-82fe395f3007" providerId="ADAL" clId="{0FA7C45E-DC5A-DF4F-85D3-30C4117F80A8}" dt="2021-12-10T19:19:29.484" v="5411"/>
          <ac:picMkLst>
            <pc:docMk/>
            <pc:sldMk cId="298341462" sldId="379"/>
            <ac:picMk id="32" creationId="{7E46B092-2450-C848-990C-C92E75340A86}"/>
          </ac:picMkLst>
        </pc:picChg>
        <pc:picChg chg="add del mod">
          <ac:chgData name="CARIDAD ARROYO AREVALO" userId="a6e7f2cf-a145-4d7e-9e1c-82fe395f3007" providerId="ADAL" clId="{0FA7C45E-DC5A-DF4F-85D3-30C4117F80A8}" dt="2021-12-10T19:20:42.710" v="5413"/>
          <ac:picMkLst>
            <pc:docMk/>
            <pc:sldMk cId="298341462" sldId="379"/>
            <ac:picMk id="34" creationId="{F9E5D08F-F17F-8F4D-AD86-5056DF0F9FC1}"/>
          </ac:picMkLst>
        </pc:picChg>
        <pc:picChg chg="add del mod">
          <ac:chgData name="CARIDAD ARROYO AREVALO" userId="a6e7f2cf-a145-4d7e-9e1c-82fe395f3007" providerId="ADAL" clId="{0FA7C45E-DC5A-DF4F-85D3-30C4117F80A8}" dt="2021-12-10T19:29:08.307" v="5416"/>
          <ac:picMkLst>
            <pc:docMk/>
            <pc:sldMk cId="298341462" sldId="379"/>
            <ac:picMk id="35" creationId="{F5A1BA4F-1EA8-1B42-A83F-E9B0149EA4AB}"/>
          </ac:picMkLst>
        </pc:picChg>
        <pc:picChg chg="add del mod">
          <ac:chgData name="CARIDAD ARROYO AREVALO" userId="a6e7f2cf-a145-4d7e-9e1c-82fe395f3007" providerId="ADAL" clId="{0FA7C45E-DC5A-DF4F-85D3-30C4117F80A8}" dt="2021-12-10T19:29:56.476" v="5418"/>
          <ac:picMkLst>
            <pc:docMk/>
            <pc:sldMk cId="298341462" sldId="379"/>
            <ac:picMk id="36" creationId="{90EC76EB-36D6-9940-B2A1-87EF5B5A86D0}"/>
          </ac:picMkLst>
        </pc:picChg>
        <pc:picChg chg="add del mod">
          <ac:chgData name="CARIDAD ARROYO AREVALO" userId="a6e7f2cf-a145-4d7e-9e1c-82fe395f3007" providerId="ADAL" clId="{0FA7C45E-DC5A-DF4F-85D3-30C4117F80A8}" dt="2021-12-10T19:31:20.868" v="5420"/>
          <ac:picMkLst>
            <pc:docMk/>
            <pc:sldMk cId="298341462" sldId="379"/>
            <ac:picMk id="37" creationId="{BE04ACB9-0BF2-1740-9A01-116474AC29E0}"/>
          </ac:picMkLst>
        </pc:picChg>
        <pc:picChg chg="add del mod">
          <ac:chgData name="CARIDAD ARROYO AREVALO" userId="a6e7f2cf-a145-4d7e-9e1c-82fe395f3007" providerId="ADAL" clId="{0FA7C45E-DC5A-DF4F-85D3-30C4117F80A8}" dt="2021-12-10T19:31:58.539" v="5422"/>
          <ac:picMkLst>
            <pc:docMk/>
            <pc:sldMk cId="298341462" sldId="379"/>
            <ac:picMk id="38" creationId="{623C0A69-AB57-4941-8C27-59A7D981AA2B}"/>
          </ac:picMkLst>
        </pc:picChg>
        <pc:picChg chg="add mod">
          <ac:chgData name="CARIDAD ARROYO AREVALO" userId="a6e7f2cf-a145-4d7e-9e1c-82fe395f3007" providerId="ADAL" clId="{0FA7C45E-DC5A-DF4F-85D3-30C4117F80A8}" dt="2021-12-10T19:33:05.722" v="5423"/>
          <ac:picMkLst>
            <pc:docMk/>
            <pc:sldMk cId="298341462" sldId="379"/>
            <ac:picMk id="39" creationId="{9E4E2FCC-904D-EA45-A61A-8C2C8AD09666}"/>
          </ac:picMkLst>
        </pc:picChg>
        <pc:cxnChg chg="add del mod">
          <ac:chgData name="CARIDAD ARROYO AREVALO" userId="a6e7f2cf-a145-4d7e-9e1c-82fe395f3007" providerId="ADAL" clId="{0FA7C45E-DC5A-DF4F-85D3-30C4117F80A8}" dt="2021-12-05T17:33:52.731" v="3694"/>
          <ac:cxnSpMkLst>
            <pc:docMk/>
            <pc:sldMk cId="298341462" sldId="379"/>
            <ac:cxnSpMk id="15" creationId="{A34E5132-67A5-BF4B-9295-BA6CB20994FD}"/>
          </ac:cxnSpMkLst>
        </pc:cxnChg>
        <pc:cxnChg chg="add mod">
          <ac:chgData name="CARIDAD ARROYO AREVALO" userId="a6e7f2cf-a145-4d7e-9e1c-82fe395f3007" providerId="ADAL" clId="{0FA7C45E-DC5A-DF4F-85D3-30C4117F80A8}" dt="2021-12-05T17:35:36.181" v="3778" actId="1076"/>
          <ac:cxnSpMkLst>
            <pc:docMk/>
            <pc:sldMk cId="298341462" sldId="379"/>
            <ac:cxnSpMk id="19" creationId="{B6B32CD6-C0B2-3A4C-95DD-02AF9E29988F}"/>
          </ac:cxnSpMkLst>
        </pc:cxnChg>
        <pc:cxnChg chg="add mod">
          <ac:chgData name="CARIDAD ARROYO AREVALO" userId="a6e7f2cf-a145-4d7e-9e1c-82fe395f3007" providerId="ADAL" clId="{0FA7C45E-DC5A-DF4F-85D3-30C4117F80A8}" dt="2021-12-05T17:44:14.850" v="4024" actId="1076"/>
          <ac:cxnSpMkLst>
            <pc:docMk/>
            <pc:sldMk cId="298341462" sldId="379"/>
            <ac:cxnSpMk id="24" creationId="{CF0B5F1F-1541-034A-B89F-7E0A39272F5B}"/>
          </ac:cxnSpMkLst>
        </pc:cxnChg>
        <pc:cxnChg chg="add mod">
          <ac:chgData name="CARIDAD ARROYO AREVALO" userId="a6e7f2cf-a145-4d7e-9e1c-82fe395f3007" providerId="ADAL" clId="{0FA7C45E-DC5A-DF4F-85D3-30C4117F80A8}" dt="2021-12-05T17:49:12.653" v="4188" actId="1076"/>
          <ac:cxnSpMkLst>
            <pc:docMk/>
            <pc:sldMk cId="298341462" sldId="379"/>
            <ac:cxnSpMk id="31" creationId="{1E8CB850-6EF1-774C-A76F-003143CD4E98}"/>
          </ac:cxnSpMkLst>
        </pc:cxnChg>
      </pc:sldChg>
      <pc:sldChg chg="addSp delSp modSp mod modTransition modAnim">
        <pc:chgData name="CARIDAD ARROYO AREVALO" userId="a6e7f2cf-a145-4d7e-9e1c-82fe395f3007" providerId="ADAL" clId="{0FA7C45E-DC5A-DF4F-85D3-30C4117F80A8}" dt="2021-12-10T19:40:54.378" v="5434"/>
        <pc:sldMkLst>
          <pc:docMk/>
          <pc:sldMk cId="1366963054" sldId="380"/>
        </pc:sldMkLst>
        <pc:spChg chg="mod">
          <ac:chgData name="CARIDAD ARROYO AREVALO" userId="a6e7f2cf-a145-4d7e-9e1c-82fe395f3007" providerId="ADAL" clId="{0FA7C45E-DC5A-DF4F-85D3-30C4117F80A8}" dt="2021-12-05T22:26:08.760" v="5338" actId="208"/>
          <ac:spMkLst>
            <pc:docMk/>
            <pc:sldMk cId="1366963054" sldId="380"/>
            <ac:spMk id="6" creationId="{215DB41A-FD9C-4C72-BF81-7A5A53721411}"/>
          </ac:spMkLst>
        </pc:spChg>
        <pc:spChg chg="del mod">
          <ac:chgData name="CARIDAD ARROYO AREVALO" userId="a6e7f2cf-a145-4d7e-9e1c-82fe395f3007" providerId="ADAL" clId="{0FA7C45E-DC5A-DF4F-85D3-30C4117F80A8}" dt="2021-12-05T22:27:29.139" v="5355" actId="478"/>
          <ac:spMkLst>
            <pc:docMk/>
            <pc:sldMk cId="1366963054" sldId="380"/>
            <ac:spMk id="18" creationId="{30F2E440-66E4-491E-BC76-5133D4B6CD8A}"/>
          </ac:spMkLst>
        </pc:spChg>
        <pc:graphicFrameChg chg="modGraphic">
          <ac:chgData name="CARIDAD ARROYO AREVALO" userId="a6e7f2cf-a145-4d7e-9e1c-82fe395f3007" providerId="ADAL" clId="{0FA7C45E-DC5A-DF4F-85D3-30C4117F80A8}" dt="2021-12-05T22:26:23.861" v="5340" actId="207"/>
          <ac:graphicFrameMkLst>
            <pc:docMk/>
            <pc:sldMk cId="1366963054" sldId="380"/>
            <ac:graphicFrameMk id="3" creationId="{49EF98C7-E04B-4F5C-BFEC-8F413D96E167}"/>
          </ac:graphicFrameMkLst>
        </pc:graphicFrameChg>
        <pc:picChg chg="add del mod">
          <ac:chgData name="CARIDAD ARROYO AREVALO" userId="a6e7f2cf-a145-4d7e-9e1c-82fe395f3007" providerId="ADAL" clId="{0FA7C45E-DC5A-DF4F-85D3-30C4117F80A8}" dt="2021-12-10T19:40:20.093" v="5433"/>
          <ac:picMkLst>
            <pc:docMk/>
            <pc:sldMk cId="1366963054" sldId="380"/>
            <ac:picMk id="2" creationId="{457C0F64-BA8D-7648-A86C-0200498BE967}"/>
          </ac:picMkLst>
        </pc:picChg>
        <pc:picChg chg="add mod">
          <ac:chgData name="CARIDAD ARROYO AREVALO" userId="a6e7f2cf-a145-4d7e-9e1c-82fe395f3007" providerId="ADAL" clId="{0FA7C45E-DC5A-DF4F-85D3-30C4117F80A8}" dt="2021-12-10T19:40:54.378" v="5434"/>
          <ac:picMkLst>
            <pc:docMk/>
            <pc:sldMk cId="1366963054" sldId="380"/>
            <ac:picMk id="5" creationId="{BA64C5B5-B2F9-F14B-B112-08E78BC7A78D}"/>
          </ac:picMkLst>
        </pc:picChg>
        <pc:cxnChg chg="add mod">
          <ac:chgData name="CARIDAD ARROYO AREVALO" userId="a6e7f2cf-a145-4d7e-9e1c-82fe395f3007" providerId="ADAL" clId="{0FA7C45E-DC5A-DF4F-85D3-30C4117F80A8}" dt="2021-12-05T22:27:38.182" v="5358" actId="208"/>
          <ac:cxnSpMkLst>
            <pc:docMk/>
            <pc:sldMk cId="1366963054" sldId="380"/>
            <ac:cxnSpMk id="16" creationId="{718CC162-5323-F24F-9EA7-29687FE65B53}"/>
          </ac:cxnSpMkLst>
        </pc:cxnChg>
      </pc:sldChg>
      <pc:sldChg chg="addSp modSp add mod ord">
        <pc:chgData name="CARIDAD ARROYO AREVALO" userId="a6e7f2cf-a145-4d7e-9e1c-82fe395f3007" providerId="ADAL" clId="{0FA7C45E-DC5A-DF4F-85D3-30C4117F80A8}" dt="2021-12-10T19:44:38.159" v="5445"/>
        <pc:sldMkLst>
          <pc:docMk/>
          <pc:sldMk cId="4083001271" sldId="381"/>
        </pc:sldMkLst>
        <pc:spChg chg="mod">
          <ac:chgData name="CARIDAD ARROYO AREVALO" userId="a6e7f2cf-a145-4d7e-9e1c-82fe395f3007" providerId="ADAL" clId="{0FA7C45E-DC5A-DF4F-85D3-30C4117F80A8}" dt="2021-12-05T15:24:04.577" v="45" actId="113"/>
          <ac:spMkLst>
            <pc:docMk/>
            <pc:sldMk cId="4083001271" sldId="381"/>
            <ac:spMk id="7" creationId="{9A4F7C94-4876-4169-9851-3A5E388C86A1}"/>
          </ac:spMkLst>
        </pc:spChg>
        <pc:spChg chg="mod">
          <ac:chgData name="CARIDAD ARROYO AREVALO" userId="a6e7f2cf-a145-4d7e-9e1c-82fe395f3007" providerId="ADAL" clId="{0FA7C45E-DC5A-DF4F-85D3-30C4117F80A8}" dt="2021-12-05T03:41:42.918" v="43" actId="1076"/>
          <ac:spMkLst>
            <pc:docMk/>
            <pc:sldMk cId="4083001271" sldId="381"/>
            <ac:spMk id="8" creationId="{405A3794-BFDD-4DD0-A3B4-C4DBD3908632}"/>
          </ac:spMkLst>
        </pc:spChg>
        <pc:picChg chg="add mod">
          <ac:chgData name="CARIDAD ARROYO AREVALO" userId="a6e7f2cf-a145-4d7e-9e1c-82fe395f3007" providerId="ADAL" clId="{0FA7C45E-DC5A-DF4F-85D3-30C4117F80A8}" dt="2021-12-10T19:44:38.159" v="5445"/>
          <ac:picMkLst>
            <pc:docMk/>
            <pc:sldMk cId="4083001271" sldId="381"/>
            <ac:picMk id="3" creationId="{B9C6FA85-EBBE-4146-BC0B-B71AFDCA2C8E}"/>
          </ac:picMkLst>
        </pc:picChg>
      </pc:sldChg>
      <pc:sldChg chg="addSp delSp modSp add mod modTransition delAnim modAnim">
        <pc:chgData name="CARIDAD ARROYO AREVALO" userId="a6e7f2cf-a145-4d7e-9e1c-82fe395f3007" providerId="ADAL" clId="{0FA7C45E-DC5A-DF4F-85D3-30C4117F80A8}" dt="2021-12-10T19:38:17.600" v="5431"/>
        <pc:sldMkLst>
          <pc:docMk/>
          <pc:sldMk cId="1679211165" sldId="382"/>
        </pc:sldMkLst>
        <pc:spChg chg="del">
          <ac:chgData name="CARIDAD ARROYO AREVALO" userId="a6e7f2cf-a145-4d7e-9e1c-82fe395f3007" providerId="ADAL" clId="{0FA7C45E-DC5A-DF4F-85D3-30C4117F80A8}" dt="2021-12-05T17:51:51.755" v="4237" actId="478"/>
          <ac:spMkLst>
            <pc:docMk/>
            <pc:sldMk cId="1679211165" sldId="382"/>
            <ac:spMk id="2" creationId="{D803BA87-989D-1240-9A7C-1D2C9DA68C14}"/>
          </ac:spMkLst>
        </pc:spChg>
        <pc:spChg chg="add mod">
          <ac:chgData name="CARIDAD ARROYO AREVALO" userId="a6e7f2cf-a145-4d7e-9e1c-82fe395f3007" providerId="ADAL" clId="{0FA7C45E-DC5A-DF4F-85D3-30C4117F80A8}" dt="2021-12-05T18:04:50.256" v="4578" actId="207"/>
          <ac:spMkLst>
            <pc:docMk/>
            <pc:sldMk cId="1679211165" sldId="382"/>
            <ac:spMk id="3" creationId="{D3523360-158E-6C47-AC7E-353E60333002}"/>
          </ac:spMkLst>
        </pc:spChg>
        <pc:spChg chg="del">
          <ac:chgData name="CARIDAD ARROYO AREVALO" userId="a6e7f2cf-a145-4d7e-9e1c-82fe395f3007" providerId="ADAL" clId="{0FA7C45E-DC5A-DF4F-85D3-30C4117F80A8}" dt="2021-12-05T17:51:58.137" v="4240" actId="478"/>
          <ac:spMkLst>
            <pc:docMk/>
            <pc:sldMk cId="1679211165" sldId="382"/>
            <ac:spMk id="4" creationId="{F1718E1C-3F2D-2443-AE70-C7C331BD944F}"/>
          </ac:spMkLst>
        </pc:spChg>
        <pc:spChg chg="add mod">
          <ac:chgData name="CARIDAD ARROYO AREVALO" userId="a6e7f2cf-a145-4d7e-9e1c-82fe395f3007" providerId="ADAL" clId="{0FA7C45E-DC5A-DF4F-85D3-30C4117F80A8}" dt="2021-12-05T18:04:50.256" v="4578" actId="207"/>
          <ac:spMkLst>
            <pc:docMk/>
            <pc:sldMk cId="1679211165" sldId="382"/>
            <ac:spMk id="5" creationId="{DC4FACF5-57AB-E545-BD4E-5CD3565F98CE}"/>
          </ac:spMkLst>
        </pc:spChg>
        <pc:spChg chg="del">
          <ac:chgData name="CARIDAD ARROYO AREVALO" userId="a6e7f2cf-a145-4d7e-9e1c-82fe395f3007" providerId="ADAL" clId="{0FA7C45E-DC5A-DF4F-85D3-30C4117F80A8}" dt="2021-12-05T17:51:31.569" v="4213" actId="478"/>
          <ac:spMkLst>
            <pc:docMk/>
            <pc:sldMk cId="1679211165" sldId="382"/>
            <ac:spMk id="16" creationId="{1FDE33F4-3939-7B40-88AB-5B3B430076B7}"/>
          </ac:spMkLst>
        </pc:spChg>
        <pc:spChg chg="del mod">
          <ac:chgData name="CARIDAD ARROYO AREVALO" userId="a6e7f2cf-a145-4d7e-9e1c-82fe395f3007" providerId="ADAL" clId="{0FA7C45E-DC5A-DF4F-85D3-30C4117F80A8}" dt="2021-12-05T17:51:34.059" v="4215" actId="478"/>
          <ac:spMkLst>
            <pc:docMk/>
            <pc:sldMk cId="1679211165" sldId="382"/>
            <ac:spMk id="18" creationId="{ED92269F-6A4F-6E4D-A39E-C299BF19252A}"/>
          </ac:spMkLst>
        </pc:spChg>
        <pc:spChg chg="add mod">
          <ac:chgData name="CARIDAD ARROYO AREVALO" userId="a6e7f2cf-a145-4d7e-9e1c-82fe395f3007" providerId="ADAL" clId="{0FA7C45E-DC5A-DF4F-85D3-30C4117F80A8}" dt="2021-12-05T18:04:50.256" v="4578" actId="207"/>
          <ac:spMkLst>
            <pc:docMk/>
            <pc:sldMk cId="1679211165" sldId="382"/>
            <ac:spMk id="20" creationId="{0BA317BD-DD62-9F4D-8960-1FFE3303A6BB}"/>
          </ac:spMkLst>
        </pc:spChg>
        <pc:spChg chg="mod">
          <ac:chgData name="CARIDAD ARROYO AREVALO" userId="a6e7f2cf-a145-4d7e-9e1c-82fe395f3007" providerId="ADAL" clId="{0FA7C45E-DC5A-DF4F-85D3-30C4117F80A8}" dt="2021-12-05T17:55:02.456" v="4353" actId="1076"/>
          <ac:spMkLst>
            <pc:docMk/>
            <pc:sldMk cId="1679211165" sldId="382"/>
            <ac:spMk id="21" creationId="{E6692114-6CF6-E646-AC70-443802CF2110}"/>
          </ac:spMkLst>
        </pc:spChg>
        <pc:spChg chg="del">
          <ac:chgData name="CARIDAD ARROYO AREVALO" userId="a6e7f2cf-a145-4d7e-9e1c-82fe395f3007" providerId="ADAL" clId="{0FA7C45E-DC5A-DF4F-85D3-30C4117F80A8}" dt="2021-12-05T17:51:47.960" v="4235" actId="478"/>
          <ac:spMkLst>
            <pc:docMk/>
            <pc:sldMk cId="1679211165" sldId="382"/>
            <ac:spMk id="22" creationId="{B85AB239-DD88-6A4D-A8EA-F4478B62D900}"/>
          </ac:spMkLst>
        </pc:spChg>
        <pc:spChg chg="del">
          <ac:chgData name="CARIDAD ARROYO AREVALO" userId="a6e7f2cf-a145-4d7e-9e1c-82fe395f3007" providerId="ADAL" clId="{0FA7C45E-DC5A-DF4F-85D3-30C4117F80A8}" dt="2021-12-05T17:51:51.755" v="4237" actId="478"/>
          <ac:spMkLst>
            <pc:docMk/>
            <pc:sldMk cId="1679211165" sldId="382"/>
            <ac:spMk id="25" creationId="{193E7ED5-E0F3-994A-A93E-07A767AAF163}"/>
          </ac:spMkLst>
        </pc:spChg>
        <pc:spChg chg="del">
          <ac:chgData name="CARIDAD ARROYO AREVALO" userId="a6e7f2cf-a145-4d7e-9e1c-82fe395f3007" providerId="ADAL" clId="{0FA7C45E-DC5A-DF4F-85D3-30C4117F80A8}" dt="2021-12-05T17:51:58.137" v="4240" actId="478"/>
          <ac:spMkLst>
            <pc:docMk/>
            <pc:sldMk cId="1679211165" sldId="382"/>
            <ac:spMk id="26" creationId="{E021EF2D-C304-AF4F-A992-CB27F34CF80C}"/>
          </ac:spMkLst>
        </pc:spChg>
        <pc:spChg chg="del">
          <ac:chgData name="CARIDAD ARROYO AREVALO" userId="a6e7f2cf-a145-4d7e-9e1c-82fe395f3007" providerId="ADAL" clId="{0FA7C45E-DC5A-DF4F-85D3-30C4117F80A8}" dt="2021-12-05T17:51:58.137" v="4240" actId="478"/>
          <ac:spMkLst>
            <pc:docMk/>
            <pc:sldMk cId="1679211165" sldId="382"/>
            <ac:spMk id="29" creationId="{7D751FE9-598C-E04E-9C14-34FC5C92818F}"/>
          </ac:spMkLst>
        </pc:spChg>
        <pc:spChg chg="del">
          <ac:chgData name="CARIDAD ARROYO AREVALO" userId="a6e7f2cf-a145-4d7e-9e1c-82fe395f3007" providerId="ADAL" clId="{0FA7C45E-DC5A-DF4F-85D3-30C4117F80A8}" dt="2021-12-05T17:52:01.387" v="4241" actId="478"/>
          <ac:spMkLst>
            <pc:docMk/>
            <pc:sldMk cId="1679211165" sldId="382"/>
            <ac:spMk id="30" creationId="{627BD6B8-CD1C-744C-AEFC-1151FF037313}"/>
          </ac:spMkLst>
        </pc:spChg>
        <pc:spChg chg="add mod">
          <ac:chgData name="CARIDAD ARROYO AREVALO" userId="a6e7f2cf-a145-4d7e-9e1c-82fe395f3007" providerId="ADAL" clId="{0FA7C45E-DC5A-DF4F-85D3-30C4117F80A8}" dt="2021-12-05T18:04:50.256" v="4578" actId="207"/>
          <ac:spMkLst>
            <pc:docMk/>
            <pc:sldMk cId="1679211165" sldId="382"/>
            <ac:spMk id="38" creationId="{CCE80482-C1C7-FF46-BDA9-ECF3434D036D}"/>
          </ac:spMkLst>
        </pc:spChg>
        <pc:spChg chg="add mod">
          <ac:chgData name="CARIDAD ARROYO AREVALO" userId="a6e7f2cf-a145-4d7e-9e1c-82fe395f3007" providerId="ADAL" clId="{0FA7C45E-DC5A-DF4F-85D3-30C4117F80A8}" dt="2021-12-05T18:04:50.256" v="4578" actId="207"/>
          <ac:spMkLst>
            <pc:docMk/>
            <pc:sldMk cId="1679211165" sldId="382"/>
            <ac:spMk id="47" creationId="{20CBDE37-0EAB-BB43-92DE-5A4CF1E957BD}"/>
          </ac:spMkLst>
        </pc:spChg>
        <pc:spChg chg="add mod">
          <ac:chgData name="CARIDAD ARROYO AREVALO" userId="a6e7f2cf-a145-4d7e-9e1c-82fe395f3007" providerId="ADAL" clId="{0FA7C45E-DC5A-DF4F-85D3-30C4117F80A8}" dt="2021-12-05T18:04:50.256" v="4578" actId="207"/>
          <ac:spMkLst>
            <pc:docMk/>
            <pc:sldMk cId="1679211165" sldId="382"/>
            <ac:spMk id="48" creationId="{63F8059D-5194-FD48-B298-0D5394835F82}"/>
          </ac:spMkLst>
        </pc:spChg>
        <pc:spChg chg="add del mod">
          <ac:chgData name="CARIDAD ARROYO AREVALO" userId="a6e7f2cf-a145-4d7e-9e1c-82fe395f3007" providerId="ADAL" clId="{0FA7C45E-DC5A-DF4F-85D3-30C4117F80A8}" dt="2021-12-05T18:04:36.107" v="4576" actId="478"/>
          <ac:spMkLst>
            <pc:docMk/>
            <pc:sldMk cId="1679211165" sldId="382"/>
            <ac:spMk id="49" creationId="{3EE67D3B-B809-064A-A5AB-1ED5C4866A13}"/>
          </ac:spMkLst>
        </pc:spChg>
        <pc:spChg chg="add mod">
          <ac:chgData name="CARIDAD ARROYO AREVALO" userId="a6e7f2cf-a145-4d7e-9e1c-82fe395f3007" providerId="ADAL" clId="{0FA7C45E-DC5A-DF4F-85D3-30C4117F80A8}" dt="2021-12-05T18:10:51.024" v="4684" actId="1076"/>
          <ac:spMkLst>
            <pc:docMk/>
            <pc:sldMk cId="1679211165" sldId="382"/>
            <ac:spMk id="50" creationId="{25AF5F45-2886-7447-B842-928FC00B60E4}"/>
          </ac:spMkLst>
        </pc:spChg>
        <pc:spChg chg="add mod">
          <ac:chgData name="CARIDAD ARROYO AREVALO" userId="a6e7f2cf-a145-4d7e-9e1c-82fe395f3007" providerId="ADAL" clId="{0FA7C45E-DC5A-DF4F-85D3-30C4117F80A8}" dt="2021-12-05T18:10:56.641" v="4685" actId="1076"/>
          <ac:spMkLst>
            <pc:docMk/>
            <pc:sldMk cId="1679211165" sldId="382"/>
            <ac:spMk id="51" creationId="{8B8129CC-63B5-7D48-BFAD-DEC35BE31690}"/>
          </ac:spMkLst>
        </pc:spChg>
        <pc:spChg chg="add mod">
          <ac:chgData name="CARIDAD ARROYO AREVALO" userId="a6e7f2cf-a145-4d7e-9e1c-82fe395f3007" providerId="ADAL" clId="{0FA7C45E-DC5A-DF4F-85D3-30C4117F80A8}" dt="2021-12-05T18:15:03.332" v="4873" actId="1076"/>
          <ac:spMkLst>
            <pc:docMk/>
            <pc:sldMk cId="1679211165" sldId="382"/>
            <ac:spMk id="55" creationId="{ABDA6AE7-E654-214F-B2B3-47A02FBBCEE7}"/>
          </ac:spMkLst>
        </pc:spChg>
        <pc:spChg chg="add mod">
          <ac:chgData name="CARIDAD ARROYO AREVALO" userId="a6e7f2cf-a145-4d7e-9e1c-82fe395f3007" providerId="ADAL" clId="{0FA7C45E-DC5A-DF4F-85D3-30C4117F80A8}" dt="2021-12-05T18:14:30.895" v="4866" actId="1076"/>
          <ac:spMkLst>
            <pc:docMk/>
            <pc:sldMk cId="1679211165" sldId="382"/>
            <ac:spMk id="56" creationId="{C9E92B25-A85B-C34C-A345-96F446BF4691}"/>
          </ac:spMkLst>
        </pc:spChg>
        <pc:spChg chg="add mod">
          <ac:chgData name="CARIDAD ARROYO AREVALO" userId="a6e7f2cf-a145-4d7e-9e1c-82fe395f3007" providerId="ADAL" clId="{0FA7C45E-DC5A-DF4F-85D3-30C4117F80A8}" dt="2021-12-05T18:14:39.896" v="4870" actId="1076"/>
          <ac:spMkLst>
            <pc:docMk/>
            <pc:sldMk cId="1679211165" sldId="382"/>
            <ac:spMk id="60" creationId="{5496F2EC-09DE-8245-AB39-9869B9DCC9B9}"/>
          </ac:spMkLst>
        </pc:spChg>
        <pc:spChg chg="add del mod">
          <ac:chgData name="CARIDAD ARROYO AREVALO" userId="a6e7f2cf-a145-4d7e-9e1c-82fe395f3007" providerId="ADAL" clId="{0FA7C45E-DC5A-DF4F-85D3-30C4117F80A8}" dt="2021-12-05T18:17:12.387" v="4905"/>
          <ac:spMkLst>
            <pc:docMk/>
            <pc:sldMk cId="1679211165" sldId="382"/>
            <ac:spMk id="63" creationId="{2096ADE0-3666-694B-8F87-7ABA4F15B9CF}"/>
          </ac:spMkLst>
        </pc:spChg>
        <pc:spChg chg="add mod">
          <ac:chgData name="CARIDAD ARROYO AREVALO" userId="a6e7f2cf-a145-4d7e-9e1c-82fe395f3007" providerId="ADAL" clId="{0FA7C45E-DC5A-DF4F-85D3-30C4117F80A8}" dt="2021-12-05T18:19:33.868" v="4992" actId="207"/>
          <ac:spMkLst>
            <pc:docMk/>
            <pc:sldMk cId="1679211165" sldId="382"/>
            <ac:spMk id="69" creationId="{3AD4FC25-A7F0-E64A-A8C4-0F39ECBDEB21}"/>
          </ac:spMkLst>
        </pc:spChg>
        <pc:spChg chg="add mod">
          <ac:chgData name="CARIDAD ARROYO AREVALO" userId="a6e7f2cf-a145-4d7e-9e1c-82fe395f3007" providerId="ADAL" clId="{0FA7C45E-DC5A-DF4F-85D3-30C4117F80A8}" dt="2021-12-05T18:20:27.686" v="5034" actId="207"/>
          <ac:spMkLst>
            <pc:docMk/>
            <pc:sldMk cId="1679211165" sldId="382"/>
            <ac:spMk id="74" creationId="{5E8F8A3F-5D2A-AA41-9754-526722504267}"/>
          </ac:spMkLst>
        </pc:spChg>
        <pc:graphicFrameChg chg="add del mod">
          <ac:chgData name="CARIDAD ARROYO AREVALO" userId="a6e7f2cf-a145-4d7e-9e1c-82fe395f3007" providerId="ADAL" clId="{0FA7C45E-DC5A-DF4F-85D3-30C4117F80A8}" dt="2021-12-05T18:17:08.243" v="4903"/>
          <ac:graphicFrameMkLst>
            <pc:docMk/>
            <pc:sldMk cId="1679211165" sldId="382"/>
            <ac:graphicFrameMk id="62" creationId="{211AB6C5-5629-A94E-B0EC-44CD5814DAD8}"/>
          </ac:graphicFrameMkLst>
        </pc:graphicFrameChg>
        <pc:graphicFrameChg chg="add del mod modGraphic">
          <ac:chgData name="CARIDAD ARROYO AREVALO" userId="a6e7f2cf-a145-4d7e-9e1c-82fe395f3007" providerId="ADAL" clId="{0FA7C45E-DC5A-DF4F-85D3-30C4117F80A8}" dt="2021-12-05T18:17:44.784" v="4910" actId="478"/>
          <ac:graphicFrameMkLst>
            <pc:docMk/>
            <pc:sldMk cId="1679211165" sldId="382"/>
            <ac:graphicFrameMk id="64" creationId="{7DBEA75C-CEF8-D140-AF28-A2B6EC8AB33B}"/>
          </ac:graphicFrameMkLst>
        </pc:graphicFrameChg>
        <pc:picChg chg="add del mod">
          <ac:chgData name="CARIDAD ARROYO AREVALO" userId="a6e7f2cf-a145-4d7e-9e1c-82fe395f3007" providerId="ADAL" clId="{0FA7C45E-DC5A-DF4F-85D3-30C4117F80A8}" dt="2021-12-10T19:34:25.153" v="5424"/>
          <ac:picMkLst>
            <pc:docMk/>
            <pc:sldMk cId="1679211165" sldId="382"/>
            <ac:picMk id="2" creationId="{BB503B95-1E89-F146-8820-E7BDFF76A6B2}"/>
          </ac:picMkLst>
        </pc:picChg>
        <pc:picChg chg="add del mod">
          <ac:chgData name="CARIDAD ARROYO AREVALO" userId="a6e7f2cf-a145-4d7e-9e1c-82fe395f3007" providerId="ADAL" clId="{0FA7C45E-DC5A-DF4F-85D3-30C4117F80A8}" dt="2021-12-10T19:35:03.495" v="5426"/>
          <ac:picMkLst>
            <pc:docMk/>
            <pc:sldMk cId="1679211165" sldId="382"/>
            <ac:picMk id="4" creationId="{9BC6BA0B-6624-0647-8F6E-6B7CBDC6DB6D}"/>
          </ac:picMkLst>
        </pc:picChg>
        <pc:picChg chg="add del mod">
          <ac:chgData name="CARIDAD ARROYO AREVALO" userId="a6e7f2cf-a145-4d7e-9e1c-82fe395f3007" providerId="ADAL" clId="{0FA7C45E-DC5A-DF4F-85D3-30C4117F80A8}" dt="2021-12-10T19:35:23.994" v="5428"/>
          <ac:picMkLst>
            <pc:docMk/>
            <pc:sldMk cId="1679211165" sldId="382"/>
            <ac:picMk id="6" creationId="{89DE3309-509A-BE4F-89D3-12BDAA8BEFD8}"/>
          </ac:picMkLst>
        </pc:picChg>
        <pc:picChg chg="add del mod">
          <ac:chgData name="CARIDAD ARROYO AREVALO" userId="a6e7f2cf-a145-4d7e-9e1c-82fe395f3007" providerId="ADAL" clId="{0FA7C45E-DC5A-DF4F-85D3-30C4117F80A8}" dt="2021-12-10T19:35:52.431" v="5430"/>
          <ac:picMkLst>
            <pc:docMk/>
            <pc:sldMk cId="1679211165" sldId="382"/>
            <ac:picMk id="14" creationId="{0951A48E-5F60-274F-B1E5-A529432B83EC}"/>
          </ac:picMkLst>
        </pc:picChg>
        <pc:picChg chg="add mod">
          <ac:chgData name="CARIDAD ARROYO AREVALO" userId="a6e7f2cf-a145-4d7e-9e1c-82fe395f3007" providerId="ADAL" clId="{0FA7C45E-DC5A-DF4F-85D3-30C4117F80A8}" dt="2021-12-10T19:38:17.600" v="5431"/>
          <ac:picMkLst>
            <pc:docMk/>
            <pc:sldMk cId="1679211165" sldId="382"/>
            <ac:picMk id="15" creationId="{C48BAD1D-6983-F147-B81A-69565D880890}"/>
          </ac:picMkLst>
        </pc:picChg>
        <pc:picChg chg="del">
          <ac:chgData name="CARIDAD ARROYO AREVALO" userId="a6e7f2cf-a145-4d7e-9e1c-82fe395f3007" providerId="ADAL" clId="{0FA7C45E-DC5A-DF4F-85D3-30C4117F80A8}" dt="2021-12-05T17:51:49.342" v="4236" actId="478"/>
          <ac:picMkLst>
            <pc:docMk/>
            <pc:sldMk cId="1679211165" sldId="382"/>
            <ac:picMk id="23" creationId="{366CDB68-0E77-E642-BF38-44E5F139D149}"/>
          </ac:picMkLst>
        </pc:picChg>
        <pc:picChg chg="del">
          <ac:chgData name="CARIDAD ARROYO AREVALO" userId="a6e7f2cf-a145-4d7e-9e1c-82fe395f3007" providerId="ADAL" clId="{0FA7C45E-DC5A-DF4F-85D3-30C4117F80A8}" dt="2021-12-05T17:51:58.137" v="4240" actId="478"/>
          <ac:picMkLst>
            <pc:docMk/>
            <pc:sldMk cId="1679211165" sldId="382"/>
            <ac:picMk id="27" creationId="{BF0AC4C1-4574-134C-9E3A-6E11F2EEE7A9}"/>
          </ac:picMkLst>
        </pc:picChg>
        <pc:picChg chg="add del mod">
          <ac:chgData name="CARIDAD ARROYO AREVALO" userId="a6e7f2cf-a145-4d7e-9e1c-82fe395f3007" providerId="ADAL" clId="{0FA7C45E-DC5A-DF4F-85D3-30C4117F80A8}" dt="2021-12-05T18:10:34.420" v="4680" actId="478"/>
          <ac:picMkLst>
            <pc:docMk/>
            <pc:sldMk cId="1679211165" sldId="382"/>
            <ac:picMk id="52" creationId="{76E3EF21-66C5-6341-9044-A65033FB62EC}"/>
          </ac:picMkLst>
        </pc:picChg>
        <pc:picChg chg="add mod">
          <ac:chgData name="CARIDAD ARROYO AREVALO" userId="a6e7f2cf-a145-4d7e-9e1c-82fe395f3007" providerId="ADAL" clId="{0FA7C45E-DC5A-DF4F-85D3-30C4117F80A8}" dt="2021-12-05T18:10:45.806" v="4683" actId="1076"/>
          <ac:picMkLst>
            <pc:docMk/>
            <pc:sldMk cId="1679211165" sldId="382"/>
            <ac:picMk id="53" creationId="{CE127FC5-4ABA-C846-9CAC-1DCEE3F8FA6F}"/>
          </ac:picMkLst>
        </pc:picChg>
        <pc:cxnChg chg="del">
          <ac:chgData name="CARIDAD ARROYO AREVALO" userId="a6e7f2cf-a145-4d7e-9e1c-82fe395f3007" providerId="ADAL" clId="{0FA7C45E-DC5A-DF4F-85D3-30C4117F80A8}" dt="2021-12-05T17:51:35.662" v="4216" actId="478"/>
          <ac:cxnSpMkLst>
            <pc:docMk/>
            <pc:sldMk cId="1679211165" sldId="382"/>
            <ac:cxnSpMk id="19" creationId="{B6B32CD6-C0B2-3A4C-95DD-02AF9E29988F}"/>
          </ac:cxnSpMkLst>
        </pc:cxnChg>
        <pc:cxnChg chg="del">
          <ac:chgData name="CARIDAD ARROYO AREVALO" userId="a6e7f2cf-a145-4d7e-9e1c-82fe395f3007" providerId="ADAL" clId="{0FA7C45E-DC5A-DF4F-85D3-30C4117F80A8}" dt="2021-12-05T17:51:51.755" v="4237" actId="478"/>
          <ac:cxnSpMkLst>
            <pc:docMk/>
            <pc:sldMk cId="1679211165" sldId="382"/>
            <ac:cxnSpMk id="24" creationId="{CF0B5F1F-1541-034A-B89F-7E0A39272F5B}"/>
          </ac:cxnSpMkLst>
        </pc:cxnChg>
        <pc:cxnChg chg="add del mod">
          <ac:chgData name="CARIDAD ARROYO AREVALO" userId="a6e7f2cf-a145-4d7e-9e1c-82fe395f3007" providerId="ADAL" clId="{0FA7C45E-DC5A-DF4F-85D3-30C4117F80A8}" dt="2021-12-05T17:58:20.103" v="4499" actId="478"/>
          <ac:cxnSpMkLst>
            <pc:docMk/>
            <pc:sldMk cId="1679211165" sldId="382"/>
            <ac:cxnSpMk id="28" creationId="{CD53D61B-6C96-384C-95E1-E6731E4A6386}"/>
          </ac:cxnSpMkLst>
        </pc:cxnChg>
        <pc:cxnChg chg="del">
          <ac:chgData name="CARIDAD ARROYO AREVALO" userId="a6e7f2cf-a145-4d7e-9e1c-82fe395f3007" providerId="ADAL" clId="{0FA7C45E-DC5A-DF4F-85D3-30C4117F80A8}" dt="2021-12-05T17:51:58.137" v="4240" actId="478"/>
          <ac:cxnSpMkLst>
            <pc:docMk/>
            <pc:sldMk cId="1679211165" sldId="382"/>
            <ac:cxnSpMk id="31" creationId="{1E8CB850-6EF1-774C-A76F-003143CD4E98}"/>
          </ac:cxnSpMkLst>
        </pc:cxnChg>
        <pc:cxnChg chg="add mod">
          <ac:chgData name="CARIDAD ARROYO AREVALO" userId="a6e7f2cf-a145-4d7e-9e1c-82fe395f3007" providerId="ADAL" clId="{0FA7C45E-DC5A-DF4F-85D3-30C4117F80A8}" dt="2021-12-05T18:04:50.256" v="4578" actId="207"/>
          <ac:cxnSpMkLst>
            <pc:docMk/>
            <pc:sldMk cId="1679211165" sldId="382"/>
            <ac:cxnSpMk id="32" creationId="{CBA9224A-39E6-8948-ADF9-63AEB44A09D3}"/>
          </ac:cxnSpMkLst>
        </pc:cxnChg>
        <pc:cxnChg chg="add del mod">
          <ac:chgData name="CARIDAD ARROYO AREVALO" userId="a6e7f2cf-a145-4d7e-9e1c-82fe395f3007" providerId="ADAL" clId="{0FA7C45E-DC5A-DF4F-85D3-30C4117F80A8}" dt="2021-12-05T17:58:21.741" v="4500" actId="478"/>
          <ac:cxnSpMkLst>
            <pc:docMk/>
            <pc:sldMk cId="1679211165" sldId="382"/>
            <ac:cxnSpMk id="34" creationId="{34A31893-446C-B744-A8B9-85403FDBFD5F}"/>
          </ac:cxnSpMkLst>
        </pc:cxnChg>
        <pc:cxnChg chg="add del mod">
          <ac:chgData name="CARIDAD ARROYO AREVALO" userId="a6e7f2cf-a145-4d7e-9e1c-82fe395f3007" providerId="ADAL" clId="{0FA7C45E-DC5A-DF4F-85D3-30C4117F80A8}" dt="2021-12-05T17:57:03.449" v="4458"/>
          <ac:cxnSpMkLst>
            <pc:docMk/>
            <pc:sldMk cId="1679211165" sldId="382"/>
            <ac:cxnSpMk id="37" creationId="{5D103167-AB5E-0240-8D02-329EFA076C76}"/>
          </ac:cxnSpMkLst>
        </pc:cxnChg>
        <pc:cxnChg chg="add mod">
          <ac:chgData name="CARIDAD ARROYO AREVALO" userId="a6e7f2cf-a145-4d7e-9e1c-82fe395f3007" providerId="ADAL" clId="{0FA7C45E-DC5A-DF4F-85D3-30C4117F80A8}" dt="2021-12-05T18:04:50.256" v="4578" actId="207"/>
          <ac:cxnSpMkLst>
            <pc:docMk/>
            <pc:sldMk cId="1679211165" sldId="382"/>
            <ac:cxnSpMk id="44" creationId="{25F30C76-C4AC-CD4E-8CA3-7021AAD430A2}"/>
          </ac:cxnSpMkLst>
        </pc:cxnChg>
        <pc:cxnChg chg="add mod">
          <ac:chgData name="CARIDAD ARROYO AREVALO" userId="a6e7f2cf-a145-4d7e-9e1c-82fe395f3007" providerId="ADAL" clId="{0FA7C45E-DC5A-DF4F-85D3-30C4117F80A8}" dt="2021-12-05T18:11:11.361" v="4687" actId="1076"/>
          <ac:cxnSpMkLst>
            <pc:docMk/>
            <pc:sldMk cId="1679211165" sldId="382"/>
            <ac:cxnSpMk id="54" creationId="{72599C39-408A-0E4E-B850-9EBAD2F470E0}"/>
          </ac:cxnSpMkLst>
        </pc:cxnChg>
        <pc:cxnChg chg="add del mod">
          <ac:chgData name="CARIDAD ARROYO AREVALO" userId="a6e7f2cf-a145-4d7e-9e1c-82fe395f3007" providerId="ADAL" clId="{0FA7C45E-DC5A-DF4F-85D3-30C4117F80A8}" dt="2021-12-05T18:14:32.756" v="4867" actId="478"/>
          <ac:cxnSpMkLst>
            <pc:docMk/>
            <pc:sldMk cId="1679211165" sldId="382"/>
            <ac:cxnSpMk id="57" creationId="{535958E6-5760-6C44-8F18-90EFBB517D29}"/>
          </ac:cxnSpMkLst>
        </pc:cxnChg>
        <pc:cxnChg chg="add mod">
          <ac:chgData name="CARIDAD ARROYO AREVALO" userId="a6e7f2cf-a145-4d7e-9e1c-82fe395f3007" providerId="ADAL" clId="{0FA7C45E-DC5A-DF4F-85D3-30C4117F80A8}" dt="2021-12-05T18:14:37.180" v="4869" actId="1076"/>
          <ac:cxnSpMkLst>
            <pc:docMk/>
            <pc:sldMk cId="1679211165" sldId="382"/>
            <ac:cxnSpMk id="61" creationId="{AD3390D8-21DC-EB49-8394-27FA48CE1FBD}"/>
          </ac:cxnSpMkLst>
        </pc:cxnChg>
        <pc:cxnChg chg="add mod">
          <ac:chgData name="CARIDAD ARROYO AREVALO" userId="a6e7f2cf-a145-4d7e-9e1c-82fe395f3007" providerId="ADAL" clId="{0FA7C45E-DC5A-DF4F-85D3-30C4117F80A8}" dt="2021-12-05T18:20:32.795" v="5035" actId="1076"/>
          <ac:cxnSpMkLst>
            <pc:docMk/>
            <pc:sldMk cId="1679211165" sldId="382"/>
            <ac:cxnSpMk id="65" creationId="{8ABB69BF-C83F-114E-9751-E34E5EDD0604}"/>
          </ac:cxnSpMkLst>
        </pc:cxnChg>
        <pc:cxnChg chg="add mod">
          <ac:chgData name="CARIDAD ARROYO AREVALO" userId="a6e7f2cf-a145-4d7e-9e1c-82fe395f3007" providerId="ADAL" clId="{0FA7C45E-DC5A-DF4F-85D3-30C4117F80A8}" dt="2021-12-05T18:19:15.705" v="4991" actId="1076"/>
          <ac:cxnSpMkLst>
            <pc:docMk/>
            <pc:sldMk cId="1679211165" sldId="382"/>
            <ac:cxnSpMk id="67" creationId="{A17D4CFC-16DC-6149-A5BB-09D978592AFE}"/>
          </ac:cxnSpMkLst>
        </pc:cxnChg>
        <pc:cxnChg chg="add mod">
          <ac:chgData name="CARIDAD ARROYO AREVALO" userId="a6e7f2cf-a145-4d7e-9e1c-82fe395f3007" providerId="ADAL" clId="{0FA7C45E-DC5A-DF4F-85D3-30C4117F80A8}" dt="2021-12-05T18:20:37.978" v="5036" actId="1076"/>
          <ac:cxnSpMkLst>
            <pc:docMk/>
            <pc:sldMk cId="1679211165" sldId="382"/>
            <ac:cxnSpMk id="72" creationId="{46AF0B4A-1114-E74B-8ECE-B85DE8655722}"/>
          </ac:cxnSpMkLst>
        </pc:cxnChg>
      </pc:sldChg>
      <pc:sldChg chg="modSp add del">
        <pc:chgData name="CARIDAD ARROYO AREVALO" userId="a6e7f2cf-a145-4d7e-9e1c-82fe395f3007" providerId="ADAL" clId="{0FA7C45E-DC5A-DF4F-85D3-30C4117F80A8}" dt="2021-12-05T18:16:53.198" v="4901" actId="2696"/>
        <pc:sldMkLst>
          <pc:docMk/>
          <pc:sldMk cId="520490883" sldId="383"/>
        </pc:sldMkLst>
        <pc:spChg chg="mod">
          <ac:chgData name="CARIDAD ARROYO AREVALO" userId="a6e7f2cf-a145-4d7e-9e1c-82fe395f3007" providerId="ADAL" clId="{0FA7C45E-DC5A-DF4F-85D3-30C4117F80A8}" dt="2021-12-05T18:16:40.133" v="4900" actId="20577"/>
          <ac:spMkLst>
            <pc:docMk/>
            <pc:sldMk cId="520490883" sldId="383"/>
            <ac:spMk id="21" creationId="{E6692114-6CF6-E646-AC70-443802CF2110}"/>
          </ac:spMkLst>
        </pc:spChg>
      </pc:sldChg>
      <pc:sldChg chg="new del">
        <pc:chgData name="CARIDAD ARROYO AREVALO" userId="a6e7f2cf-a145-4d7e-9e1c-82fe395f3007" providerId="ADAL" clId="{0FA7C45E-DC5A-DF4F-85D3-30C4117F80A8}" dt="2021-12-05T18:16:33.158" v="4892" actId="680"/>
        <pc:sldMkLst>
          <pc:docMk/>
          <pc:sldMk cId="878451645" sldId="383"/>
        </pc:sldMkLst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0754" cy="345525"/>
          </a:xfrm>
          <a:prstGeom prst="rect">
            <a:avLst/>
          </a:prstGeom>
        </p:spPr>
        <p:txBody>
          <a:bodyPr vert="horz" lIns="96588" tIns="48294" rIns="96588" bIns="48294" rtlCol="0"/>
          <a:lstStyle>
            <a:lvl1pPr algn="l">
              <a:defRPr sz="1300"/>
            </a:lvl1pPr>
          </a:lstStyle>
          <a:p>
            <a:endParaRPr lang="en-GB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5674053" y="0"/>
            <a:ext cx="4340754" cy="345525"/>
          </a:xfrm>
          <a:prstGeom prst="rect">
            <a:avLst/>
          </a:prstGeom>
        </p:spPr>
        <p:txBody>
          <a:bodyPr vert="horz" lIns="96588" tIns="48294" rIns="96588" bIns="48294" rtlCol="0"/>
          <a:lstStyle>
            <a:lvl1pPr algn="r">
              <a:defRPr sz="1300"/>
            </a:lvl1pPr>
          </a:lstStyle>
          <a:p>
            <a:fld id="{096644DA-3DD6-495E-A84B-D4A39513A6B4}" type="datetimeFigureOut">
              <a:rPr lang="en-GB" smtClean="0"/>
              <a:t>10/12/2021</a:t>
            </a:fld>
            <a:endParaRPr lang="en-GB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0675" cy="2324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588" tIns="48294" rIns="96588" bIns="48294" rtlCol="0" anchor="ctr"/>
          <a:lstStyle/>
          <a:p>
            <a:endParaRPr lang="en-GB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1001713" y="3314164"/>
            <a:ext cx="8013700" cy="2711589"/>
          </a:xfrm>
          <a:prstGeom prst="rect">
            <a:avLst/>
          </a:prstGeom>
        </p:spPr>
        <p:txBody>
          <a:bodyPr vert="horz" lIns="96588" tIns="48294" rIns="96588" bIns="48294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6541051"/>
            <a:ext cx="4340754" cy="345524"/>
          </a:xfrm>
          <a:prstGeom prst="rect">
            <a:avLst/>
          </a:prstGeom>
        </p:spPr>
        <p:txBody>
          <a:bodyPr vert="horz" lIns="96588" tIns="48294" rIns="96588" bIns="48294" rtlCol="0" anchor="b"/>
          <a:lstStyle>
            <a:lvl1pPr algn="l">
              <a:defRPr sz="1300"/>
            </a:lvl1pPr>
          </a:lstStyle>
          <a:p>
            <a:endParaRPr lang="en-GB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5674053" y="6541051"/>
            <a:ext cx="4340754" cy="345524"/>
          </a:xfrm>
          <a:prstGeom prst="rect">
            <a:avLst/>
          </a:prstGeom>
        </p:spPr>
        <p:txBody>
          <a:bodyPr vert="horz" lIns="96588" tIns="48294" rIns="96588" bIns="48294" rtlCol="0" anchor="b"/>
          <a:lstStyle>
            <a:lvl1pPr algn="r">
              <a:defRPr sz="1300"/>
            </a:lvl1pPr>
          </a:lstStyle>
          <a:p>
            <a:fld id="{7CE7A104-CC88-4258-B10B-FEF69C63B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7917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slide">
  <p:cSld name="Quote slide"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>
            <a:off x="1860667" y="1190000"/>
            <a:ext cx="8252000" cy="364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" name="Google Shape;47;p7"/>
          <p:cNvSpPr txBox="1">
            <a:spLocks noGrp="1"/>
          </p:cNvSpPr>
          <p:nvPr>
            <p:ph type="subTitle" idx="1"/>
          </p:nvPr>
        </p:nvSpPr>
        <p:spPr>
          <a:xfrm>
            <a:off x="2525967" y="1502600"/>
            <a:ext cx="7196800" cy="28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113982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6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6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6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6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6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6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6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6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9" name="Google Shape;49;p7"/>
          <p:cNvSpPr txBox="1">
            <a:spLocks noGrp="1"/>
          </p:cNvSpPr>
          <p:nvPr>
            <p:ph type="subTitle" idx="2"/>
          </p:nvPr>
        </p:nvSpPr>
        <p:spPr>
          <a:xfrm>
            <a:off x="2525967" y="3969867"/>
            <a:ext cx="3894400" cy="7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11868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1_Title and subtitle">
    <p:bg>
      <p:bgPr>
        <a:solidFill>
          <a:schemeClr val="lt1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6131867" y="1030800"/>
            <a:ext cx="5184000" cy="16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113982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4" name="Google Shape;64;p10"/>
          <p:cNvSpPr/>
          <p:nvPr/>
        </p:nvSpPr>
        <p:spPr>
          <a:xfrm>
            <a:off x="0" y="0"/>
            <a:ext cx="5679600" cy="68580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" name="Google Shape;65;p10"/>
          <p:cNvSpPr txBox="1">
            <a:spLocks noGrp="1"/>
          </p:cNvSpPr>
          <p:nvPr>
            <p:ph type="subTitle" idx="1"/>
          </p:nvPr>
        </p:nvSpPr>
        <p:spPr>
          <a:xfrm>
            <a:off x="6131867" y="3957605"/>
            <a:ext cx="3894400" cy="7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6" name="Google Shape;66;p10"/>
          <p:cNvCxnSpPr/>
          <p:nvPr/>
        </p:nvCxnSpPr>
        <p:spPr>
          <a:xfrm>
            <a:off x="6370933" y="3707500"/>
            <a:ext cx="9016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70637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3 columns slide">
  <p:cSld name="Title &amp; 3 columns slide">
    <p:bg>
      <p:bgPr>
        <a:solidFill>
          <a:schemeClr val="lt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542600" y="469600"/>
            <a:ext cx="11106800" cy="5748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-15800" y="1236100"/>
            <a:ext cx="121920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ldNum" idx="12"/>
          </p:nvPr>
        </p:nvSpPr>
        <p:spPr>
          <a:xfrm>
            <a:off x="113982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9" name="Google Shape;89;p13"/>
          <p:cNvSpPr txBox="1">
            <a:spLocks noGrp="1"/>
          </p:cNvSpPr>
          <p:nvPr>
            <p:ph type="ctrTitle" idx="2"/>
          </p:nvPr>
        </p:nvSpPr>
        <p:spPr>
          <a:xfrm>
            <a:off x="1473801" y="2749900"/>
            <a:ext cx="2818000" cy="8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1473805" y="3557167"/>
            <a:ext cx="28180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ctrTitle" idx="3"/>
          </p:nvPr>
        </p:nvSpPr>
        <p:spPr>
          <a:xfrm>
            <a:off x="4687001" y="2749900"/>
            <a:ext cx="2818000" cy="8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4"/>
          </p:nvPr>
        </p:nvSpPr>
        <p:spPr>
          <a:xfrm>
            <a:off x="4687005" y="3557167"/>
            <a:ext cx="28180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ctrTitle" idx="5"/>
          </p:nvPr>
        </p:nvSpPr>
        <p:spPr>
          <a:xfrm>
            <a:off x="7900201" y="2749900"/>
            <a:ext cx="2818000" cy="8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2133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6"/>
          </p:nvPr>
        </p:nvSpPr>
        <p:spPr>
          <a:xfrm>
            <a:off x="7900205" y="3557167"/>
            <a:ext cx="28180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endParaRPr/>
          </a:p>
        </p:txBody>
      </p:sp>
      <p:cxnSp>
        <p:nvCxnSpPr>
          <p:cNvPr id="95" name="Google Shape;95;p13"/>
          <p:cNvCxnSpPr/>
          <p:nvPr/>
        </p:nvCxnSpPr>
        <p:spPr>
          <a:xfrm>
            <a:off x="4541933" y="2569100"/>
            <a:ext cx="0" cy="2588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13"/>
          <p:cNvCxnSpPr/>
          <p:nvPr/>
        </p:nvCxnSpPr>
        <p:spPr>
          <a:xfrm>
            <a:off x="7649833" y="2569100"/>
            <a:ext cx="0" cy="2588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621999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&amp; some text slide">
  <p:cSld name="BIG text &amp; some text slide">
    <p:bg>
      <p:bgPr>
        <a:solidFill>
          <a:schemeClr val="lt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/>
          <p:nvPr/>
        </p:nvSpPr>
        <p:spPr>
          <a:xfrm>
            <a:off x="542600" y="469600"/>
            <a:ext cx="11106800" cy="57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9" name="Google Shape;119;p15"/>
          <p:cNvSpPr txBox="1">
            <a:spLocks noGrp="1"/>
          </p:cNvSpPr>
          <p:nvPr>
            <p:ph type="sldNum" idx="12"/>
          </p:nvPr>
        </p:nvSpPr>
        <p:spPr>
          <a:xfrm>
            <a:off x="113982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1"/>
          </p:nvPr>
        </p:nvSpPr>
        <p:spPr>
          <a:xfrm>
            <a:off x="3244400" y="4020433"/>
            <a:ext cx="5703200" cy="8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5"/>
          <p:cNvSpPr txBox="1">
            <a:spLocks noGrp="1"/>
          </p:cNvSpPr>
          <p:nvPr>
            <p:ph type="title"/>
          </p:nvPr>
        </p:nvSpPr>
        <p:spPr>
          <a:xfrm>
            <a:off x="0" y="3288533"/>
            <a:ext cx="12192000" cy="6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9186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&amp; some text slide 2">
  <p:cSld name="BIG number &amp; some text slide 2">
    <p:bg>
      <p:bgPr>
        <a:solidFill>
          <a:schemeClr val="lt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542600" y="469600"/>
            <a:ext cx="11106800" cy="57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4" name="Google Shape;124;p16"/>
          <p:cNvSpPr txBox="1">
            <a:spLocks noGrp="1"/>
          </p:cNvSpPr>
          <p:nvPr>
            <p:ph type="title" hasCustomPrompt="1"/>
          </p:nvPr>
        </p:nvSpPr>
        <p:spPr>
          <a:xfrm>
            <a:off x="990600" y="1650800"/>
            <a:ext cx="10306000" cy="261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>
            <a:spLocks noGrp="1"/>
          </p:cNvSpPr>
          <p:nvPr>
            <p:ph type="sldNum" idx="12"/>
          </p:nvPr>
        </p:nvSpPr>
        <p:spPr>
          <a:xfrm>
            <a:off x="113982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6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3244400" y="4020433"/>
            <a:ext cx="5703200" cy="8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35522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frame">
  <p:cSld name="White frame">
    <p:bg>
      <p:bgPr>
        <a:solidFill>
          <a:schemeClr val="lt1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542600" y="555000"/>
            <a:ext cx="11106800" cy="57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776069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10/12/21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9097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lvl="2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lvl="3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982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6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6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6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6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6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6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6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600"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692172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70" r:id="rId6"/>
    <p:sldLayoutId id="2147483671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7.xml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8.xml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2" Type="http://schemas.microsoft.com/office/2007/relationships/media" Target="../media/media12.m4a"/><Relationship Id="rId1" Type="http://schemas.openxmlformats.org/officeDocument/2006/relationships/tags" Target="../tags/tag9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2.png"/><Relationship Id="rId2" Type="http://schemas.microsoft.com/office/2007/relationships/media" Target="../media/media5.m4a"/><Relationship Id="rId1" Type="http://schemas.openxmlformats.org/officeDocument/2006/relationships/tags" Target="../tags/tag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3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4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8.m4a"/><Relationship Id="rId7" Type="http://schemas.openxmlformats.org/officeDocument/2006/relationships/image" Target="../media/image9.png"/><Relationship Id="rId2" Type="http://schemas.microsoft.com/office/2007/relationships/media" Target="../media/media8.m4a"/><Relationship Id="rId1" Type="http://schemas.openxmlformats.org/officeDocument/2006/relationships/tags" Target="../tags/tag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7" Type="http://schemas.openxmlformats.org/officeDocument/2006/relationships/image" Target="../media/image2.png"/><Relationship Id="rId2" Type="http://schemas.microsoft.com/office/2007/relationships/media" Target="../media/media9.m4a"/><Relationship Id="rId1" Type="http://schemas.openxmlformats.org/officeDocument/2006/relationships/tags" Target="../tags/tag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759DB261-4435-8D48-BAF7-A89338D9398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482" b="17460"/>
          <a:stretch/>
        </p:blipFill>
        <p:spPr>
          <a:xfrm>
            <a:off x="1722618" y="231356"/>
            <a:ext cx="9243285" cy="5609064"/>
          </a:xfrm>
          <a:prstGeom prst="rect">
            <a:avLst/>
          </a:prstGeom>
        </p:spPr>
      </p:pic>
      <p:sp>
        <p:nvSpPr>
          <p:cNvPr id="7" name="Google Shape;194;p32">
            <a:extLst>
              <a:ext uri="{FF2B5EF4-FFF2-40B4-BE49-F238E27FC236}">
                <a16:creationId xmlns:a16="http://schemas.microsoft.com/office/drawing/2014/main" id="{9A4F7C94-4876-4169-9851-3A5E388C86A1}"/>
              </a:ext>
            </a:extLst>
          </p:cNvPr>
          <p:cNvSpPr txBox="1"/>
          <p:nvPr/>
        </p:nvSpPr>
        <p:spPr>
          <a:xfrm>
            <a:off x="8378765" y="4870644"/>
            <a:ext cx="3585057" cy="8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r" defTabSz="1219170">
              <a:lnSpc>
                <a:spcPct val="115000"/>
              </a:lnSpc>
              <a:buClr>
                <a:srgbClr val="000000"/>
              </a:buClr>
            </a:pPr>
            <a:r>
              <a:rPr lang="es-ES" kern="0" err="1">
                <a:solidFill>
                  <a:srgbClr val="434343"/>
                </a:solidFill>
                <a:latin typeface="Calibri Light" panose="020F0302020204030204" pitchFamily="34" charset="0"/>
                <a:ea typeface="Ubuntu Light"/>
                <a:cs typeface="Calibri Light" panose="020F0302020204030204" pitchFamily="34" charset="0"/>
                <a:sym typeface="Ubuntu Light"/>
              </a:rPr>
              <a:t>Kemen</a:t>
            </a:r>
            <a:r>
              <a:rPr lang="es-ES" kern="0">
                <a:solidFill>
                  <a:srgbClr val="434343"/>
                </a:solidFill>
                <a:latin typeface="Calibri Light" panose="020F0302020204030204" pitchFamily="34" charset="0"/>
                <a:ea typeface="Ubuntu Light"/>
                <a:cs typeface="Calibri Light" panose="020F0302020204030204" pitchFamily="34" charset="0"/>
                <a:sym typeface="Ubuntu Light"/>
              </a:rPr>
              <a:t> </a:t>
            </a:r>
            <a:r>
              <a:rPr lang="es-ES" kern="0" err="1">
                <a:solidFill>
                  <a:srgbClr val="434343"/>
                </a:solidFill>
                <a:latin typeface="Calibri Light" panose="020F0302020204030204" pitchFamily="34" charset="0"/>
                <a:ea typeface="Ubuntu Light"/>
                <a:cs typeface="Calibri Light" panose="020F0302020204030204" pitchFamily="34" charset="0"/>
                <a:sym typeface="Ubuntu Light"/>
              </a:rPr>
              <a:t>Goïcoechea</a:t>
            </a:r>
            <a:endParaRPr lang="es-ES" kern="0">
              <a:solidFill>
                <a:srgbClr val="434343"/>
              </a:solidFill>
              <a:latin typeface="Calibri Light" panose="020F0302020204030204" pitchFamily="34" charset="0"/>
              <a:ea typeface="Ubuntu Light"/>
              <a:cs typeface="Calibri Light" panose="020F0302020204030204" pitchFamily="34" charset="0"/>
              <a:sym typeface="Ubuntu Light"/>
            </a:endParaRPr>
          </a:p>
          <a:p>
            <a:pPr algn="r" defTabSz="1219170">
              <a:lnSpc>
                <a:spcPct val="115000"/>
              </a:lnSpc>
              <a:buClr>
                <a:srgbClr val="000000"/>
              </a:buClr>
            </a:pPr>
            <a:r>
              <a:rPr lang="es-ES" kern="0">
                <a:solidFill>
                  <a:srgbClr val="434343"/>
                </a:solidFill>
                <a:latin typeface="Calibri Light" panose="020F0302020204030204" pitchFamily="34" charset="0"/>
                <a:ea typeface="Ubuntu Light"/>
                <a:cs typeface="Calibri Light" panose="020F0302020204030204" pitchFamily="34" charset="0"/>
                <a:sym typeface="Ubuntu Light"/>
              </a:rPr>
              <a:t>Luis Marés de la Cruz</a:t>
            </a:r>
          </a:p>
          <a:p>
            <a:pPr algn="r" defTabSz="1219170">
              <a:lnSpc>
                <a:spcPct val="115000"/>
              </a:lnSpc>
              <a:buClr>
                <a:srgbClr val="000000"/>
              </a:buClr>
            </a:pPr>
            <a:r>
              <a:rPr lang="es-ES" kern="0">
                <a:solidFill>
                  <a:srgbClr val="434343"/>
                </a:solidFill>
                <a:latin typeface="Calibri Light" panose="020F0302020204030204" pitchFamily="34" charset="0"/>
                <a:ea typeface="Ubuntu Light"/>
                <a:cs typeface="Calibri Light" panose="020F0302020204030204" pitchFamily="34" charset="0"/>
                <a:sym typeface="Ubuntu Light"/>
              </a:rPr>
              <a:t>Caridad Arroyo Arévalo</a:t>
            </a:r>
            <a:endParaRPr lang="en-GB" kern="0">
              <a:solidFill>
                <a:srgbClr val="434343"/>
              </a:solidFill>
              <a:latin typeface="Calibri Light" panose="020F0302020204030204" pitchFamily="34" charset="0"/>
              <a:ea typeface="Ubuntu Light"/>
              <a:cs typeface="Calibri Light" panose="020F0302020204030204" pitchFamily="34" charset="0"/>
              <a:sym typeface="Ubuntu Light"/>
            </a:endParaRPr>
          </a:p>
        </p:txBody>
      </p:sp>
      <p:sp>
        <p:nvSpPr>
          <p:cNvPr id="8" name="Google Shape;194;p32">
            <a:extLst>
              <a:ext uri="{FF2B5EF4-FFF2-40B4-BE49-F238E27FC236}">
                <a16:creationId xmlns:a16="http://schemas.microsoft.com/office/drawing/2014/main" id="{405A3794-BFDD-4DD0-A3B4-C4DBD3908632}"/>
              </a:ext>
            </a:extLst>
          </p:cNvPr>
          <p:cNvSpPr txBox="1"/>
          <p:nvPr/>
        </p:nvSpPr>
        <p:spPr>
          <a:xfrm>
            <a:off x="7374717" y="5743152"/>
            <a:ext cx="4589105" cy="8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r" defTabSz="1219170">
              <a:lnSpc>
                <a:spcPct val="115000"/>
              </a:lnSpc>
              <a:buClr>
                <a:srgbClr val="000000"/>
              </a:buClr>
            </a:pPr>
            <a:r>
              <a:rPr lang="es-ES" sz="2400" kern="0">
                <a:solidFill>
                  <a:srgbClr val="434343"/>
                </a:solidFill>
                <a:latin typeface="Calibri Light" panose="020F0302020204030204" pitchFamily="34" charset="0"/>
                <a:ea typeface="Ubuntu Light"/>
                <a:cs typeface="Calibri Light" panose="020F0302020204030204" pitchFamily="34" charset="0"/>
                <a:sym typeface="Ubuntu Light"/>
              </a:rPr>
              <a:t>CSP 571 – FALL </a:t>
            </a:r>
            <a:r>
              <a:rPr lang="en-GB" sz="2400" kern="0">
                <a:solidFill>
                  <a:srgbClr val="434343"/>
                </a:solidFill>
                <a:latin typeface="Calibri Light" panose="020F0302020204030204" pitchFamily="34" charset="0"/>
                <a:ea typeface="Ubuntu Light"/>
                <a:cs typeface="Calibri Light" panose="020F0302020204030204" pitchFamily="34" charset="0"/>
                <a:sym typeface="Ubuntu Light"/>
              </a:rPr>
              <a:t>2021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AB6A6A-8F80-FF4A-8A62-10D3292AD0D1}"/>
              </a:ext>
            </a:extLst>
          </p:cNvPr>
          <p:cNvSpPr txBox="1"/>
          <p:nvPr/>
        </p:nvSpPr>
        <p:spPr>
          <a:xfrm>
            <a:off x="1841809" y="2155297"/>
            <a:ext cx="8508381" cy="2123658"/>
          </a:xfrm>
          <a:prstGeom prst="rect">
            <a:avLst/>
          </a:prstGeom>
          <a:noFill/>
          <a:ln w="57150"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5857875"/>
                      <a:gd name="connsiteY0" fmla="*/ 0 h 2357437"/>
                      <a:gd name="connsiteX1" fmla="*/ 592296 w 5857875"/>
                      <a:gd name="connsiteY1" fmla="*/ 0 h 2357437"/>
                      <a:gd name="connsiteX2" fmla="*/ 1067435 w 5857875"/>
                      <a:gd name="connsiteY2" fmla="*/ 0 h 2357437"/>
                      <a:gd name="connsiteX3" fmla="*/ 1835468 w 5857875"/>
                      <a:gd name="connsiteY3" fmla="*/ 0 h 2357437"/>
                      <a:gd name="connsiteX4" fmla="*/ 2427764 w 5857875"/>
                      <a:gd name="connsiteY4" fmla="*/ 0 h 2357437"/>
                      <a:gd name="connsiteX5" fmla="*/ 3020060 w 5857875"/>
                      <a:gd name="connsiteY5" fmla="*/ 0 h 2357437"/>
                      <a:gd name="connsiteX6" fmla="*/ 3788092 w 5857875"/>
                      <a:gd name="connsiteY6" fmla="*/ 0 h 2357437"/>
                      <a:gd name="connsiteX7" fmla="*/ 4321810 w 5857875"/>
                      <a:gd name="connsiteY7" fmla="*/ 0 h 2357437"/>
                      <a:gd name="connsiteX8" fmla="*/ 5089843 w 5857875"/>
                      <a:gd name="connsiteY8" fmla="*/ 0 h 2357437"/>
                      <a:gd name="connsiteX9" fmla="*/ 5857875 w 5857875"/>
                      <a:gd name="connsiteY9" fmla="*/ 0 h 2357437"/>
                      <a:gd name="connsiteX10" fmla="*/ 5857875 w 5857875"/>
                      <a:gd name="connsiteY10" fmla="*/ 589359 h 2357437"/>
                      <a:gd name="connsiteX11" fmla="*/ 5857875 w 5857875"/>
                      <a:gd name="connsiteY11" fmla="*/ 1178719 h 2357437"/>
                      <a:gd name="connsiteX12" fmla="*/ 5857875 w 5857875"/>
                      <a:gd name="connsiteY12" fmla="*/ 1791652 h 2357437"/>
                      <a:gd name="connsiteX13" fmla="*/ 5857875 w 5857875"/>
                      <a:gd name="connsiteY13" fmla="*/ 2357437 h 2357437"/>
                      <a:gd name="connsiteX14" fmla="*/ 5207000 w 5857875"/>
                      <a:gd name="connsiteY14" fmla="*/ 2357437 h 2357437"/>
                      <a:gd name="connsiteX15" fmla="*/ 4673283 w 5857875"/>
                      <a:gd name="connsiteY15" fmla="*/ 2357437 h 2357437"/>
                      <a:gd name="connsiteX16" fmla="*/ 4022408 w 5857875"/>
                      <a:gd name="connsiteY16" fmla="*/ 2357437 h 2357437"/>
                      <a:gd name="connsiteX17" fmla="*/ 3254375 w 5857875"/>
                      <a:gd name="connsiteY17" fmla="*/ 2357437 h 2357437"/>
                      <a:gd name="connsiteX18" fmla="*/ 2603500 w 5857875"/>
                      <a:gd name="connsiteY18" fmla="*/ 2357437 h 2357437"/>
                      <a:gd name="connsiteX19" fmla="*/ 2128361 w 5857875"/>
                      <a:gd name="connsiteY19" fmla="*/ 2357437 h 2357437"/>
                      <a:gd name="connsiteX20" fmla="*/ 1594644 w 5857875"/>
                      <a:gd name="connsiteY20" fmla="*/ 2357437 h 2357437"/>
                      <a:gd name="connsiteX21" fmla="*/ 826611 w 5857875"/>
                      <a:gd name="connsiteY21" fmla="*/ 2357437 h 2357437"/>
                      <a:gd name="connsiteX22" fmla="*/ 0 w 5857875"/>
                      <a:gd name="connsiteY22" fmla="*/ 2357437 h 2357437"/>
                      <a:gd name="connsiteX23" fmla="*/ 0 w 5857875"/>
                      <a:gd name="connsiteY23" fmla="*/ 1815226 h 2357437"/>
                      <a:gd name="connsiteX24" fmla="*/ 0 w 5857875"/>
                      <a:gd name="connsiteY24" fmla="*/ 1249442 h 2357437"/>
                      <a:gd name="connsiteX25" fmla="*/ 0 w 5857875"/>
                      <a:gd name="connsiteY25" fmla="*/ 730805 h 2357437"/>
                      <a:gd name="connsiteX26" fmla="*/ 0 w 5857875"/>
                      <a:gd name="connsiteY26" fmla="*/ 0 h 23574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5857875" h="2357437" extrusionOk="0">
                        <a:moveTo>
                          <a:pt x="0" y="0"/>
                        </a:moveTo>
                        <a:cubicBezTo>
                          <a:pt x="129329" y="-5081"/>
                          <a:pt x="421151" y="-28077"/>
                          <a:pt x="592296" y="0"/>
                        </a:cubicBezTo>
                        <a:cubicBezTo>
                          <a:pt x="763441" y="28077"/>
                          <a:pt x="897080" y="-3860"/>
                          <a:pt x="1067435" y="0"/>
                        </a:cubicBezTo>
                        <a:cubicBezTo>
                          <a:pt x="1237790" y="3860"/>
                          <a:pt x="1547243" y="-14251"/>
                          <a:pt x="1835468" y="0"/>
                        </a:cubicBezTo>
                        <a:cubicBezTo>
                          <a:pt x="2123693" y="14251"/>
                          <a:pt x="2258723" y="-1130"/>
                          <a:pt x="2427764" y="0"/>
                        </a:cubicBezTo>
                        <a:cubicBezTo>
                          <a:pt x="2596805" y="1130"/>
                          <a:pt x="2740462" y="18156"/>
                          <a:pt x="3020060" y="0"/>
                        </a:cubicBezTo>
                        <a:cubicBezTo>
                          <a:pt x="3299658" y="-18156"/>
                          <a:pt x="3474253" y="9215"/>
                          <a:pt x="3788092" y="0"/>
                        </a:cubicBezTo>
                        <a:cubicBezTo>
                          <a:pt x="4101931" y="-9215"/>
                          <a:pt x="4142042" y="-1166"/>
                          <a:pt x="4321810" y="0"/>
                        </a:cubicBezTo>
                        <a:cubicBezTo>
                          <a:pt x="4501578" y="1166"/>
                          <a:pt x="4796915" y="-9771"/>
                          <a:pt x="5089843" y="0"/>
                        </a:cubicBezTo>
                        <a:cubicBezTo>
                          <a:pt x="5382771" y="9771"/>
                          <a:pt x="5605289" y="26311"/>
                          <a:pt x="5857875" y="0"/>
                        </a:cubicBezTo>
                        <a:cubicBezTo>
                          <a:pt x="5842688" y="169232"/>
                          <a:pt x="5887126" y="418484"/>
                          <a:pt x="5857875" y="589359"/>
                        </a:cubicBezTo>
                        <a:cubicBezTo>
                          <a:pt x="5828624" y="760234"/>
                          <a:pt x="5846436" y="926453"/>
                          <a:pt x="5857875" y="1178719"/>
                        </a:cubicBezTo>
                        <a:cubicBezTo>
                          <a:pt x="5869314" y="1430985"/>
                          <a:pt x="5842066" y="1568423"/>
                          <a:pt x="5857875" y="1791652"/>
                        </a:cubicBezTo>
                        <a:cubicBezTo>
                          <a:pt x="5873684" y="2014881"/>
                          <a:pt x="5854394" y="2147217"/>
                          <a:pt x="5857875" y="2357437"/>
                        </a:cubicBezTo>
                        <a:cubicBezTo>
                          <a:pt x="5724176" y="2362054"/>
                          <a:pt x="5525384" y="2340222"/>
                          <a:pt x="5207000" y="2357437"/>
                        </a:cubicBezTo>
                        <a:cubicBezTo>
                          <a:pt x="4888617" y="2374652"/>
                          <a:pt x="4800863" y="2367957"/>
                          <a:pt x="4673283" y="2357437"/>
                        </a:cubicBezTo>
                        <a:cubicBezTo>
                          <a:pt x="4545703" y="2346917"/>
                          <a:pt x="4277335" y="2366440"/>
                          <a:pt x="4022408" y="2357437"/>
                        </a:cubicBezTo>
                        <a:cubicBezTo>
                          <a:pt x="3767482" y="2348434"/>
                          <a:pt x="3501521" y="2380920"/>
                          <a:pt x="3254375" y="2357437"/>
                        </a:cubicBezTo>
                        <a:cubicBezTo>
                          <a:pt x="3007229" y="2333954"/>
                          <a:pt x="2893213" y="2387048"/>
                          <a:pt x="2603500" y="2357437"/>
                        </a:cubicBezTo>
                        <a:cubicBezTo>
                          <a:pt x="2313788" y="2327826"/>
                          <a:pt x="2298643" y="2357228"/>
                          <a:pt x="2128361" y="2357437"/>
                        </a:cubicBezTo>
                        <a:cubicBezTo>
                          <a:pt x="1958079" y="2357646"/>
                          <a:pt x="1785162" y="2367585"/>
                          <a:pt x="1594644" y="2357437"/>
                        </a:cubicBezTo>
                        <a:cubicBezTo>
                          <a:pt x="1404126" y="2347289"/>
                          <a:pt x="1014210" y="2370656"/>
                          <a:pt x="826611" y="2357437"/>
                        </a:cubicBezTo>
                        <a:cubicBezTo>
                          <a:pt x="639012" y="2344218"/>
                          <a:pt x="171534" y="2365917"/>
                          <a:pt x="0" y="2357437"/>
                        </a:cubicBezTo>
                        <a:cubicBezTo>
                          <a:pt x="-11303" y="2152963"/>
                          <a:pt x="19964" y="2078640"/>
                          <a:pt x="0" y="1815226"/>
                        </a:cubicBezTo>
                        <a:cubicBezTo>
                          <a:pt x="-19964" y="1551812"/>
                          <a:pt x="-23681" y="1493300"/>
                          <a:pt x="0" y="1249442"/>
                        </a:cubicBezTo>
                        <a:cubicBezTo>
                          <a:pt x="23681" y="1005584"/>
                          <a:pt x="23638" y="986917"/>
                          <a:pt x="0" y="730805"/>
                        </a:cubicBezTo>
                        <a:cubicBezTo>
                          <a:pt x="-23638" y="474693"/>
                          <a:pt x="-345" y="21050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60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 TRAFFIC ACCIDENTS ANALYSIS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34B8DE6-4ADD-EF41-BA91-ACB85057BB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077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27"/>
    </mc:Choice>
    <mc:Fallback>
      <p:transition spd="slow" advTm="69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C40AD5FC-9599-4A54-8488-C32066FE2637}"/>
              </a:ext>
            </a:extLst>
          </p:cNvPr>
          <p:cNvSpPr/>
          <p:nvPr/>
        </p:nvSpPr>
        <p:spPr>
          <a:xfrm rot="5400000">
            <a:off x="11681315" y="1729049"/>
            <a:ext cx="576000" cy="1653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C89DC84E-84FE-4CDC-884A-7E9A7E4A1122}"/>
              </a:ext>
            </a:extLst>
          </p:cNvPr>
          <p:cNvSpPr/>
          <p:nvPr/>
        </p:nvSpPr>
        <p:spPr>
          <a:xfrm rot="5400000">
            <a:off x="11681315" y="3221970"/>
            <a:ext cx="576000" cy="16537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EE037C6D-F404-416B-AA89-ECB649A56060}"/>
              </a:ext>
            </a:extLst>
          </p:cNvPr>
          <p:cNvSpPr/>
          <p:nvPr/>
        </p:nvSpPr>
        <p:spPr>
          <a:xfrm rot="5400000">
            <a:off x="11681315" y="4671380"/>
            <a:ext cx="576000" cy="16537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628FC00-22BE-4D33-B3FC-964B5CFF77D0}"/>
              </a:ext>
            </a:extLst>
          </p:cNvPr>
          <p:cNvSpPr/>
          <p:nvPr/>
        </p:nvSpPr>
        <p:spPr>
          <a:xfrm rot="5400000">
            <a:off x="11676809" y="6125296"/>
            <a:ext cx="576000" cy="15635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8EC52EAC-079B-46D9-B7A7-CCBE462B311E}"/>
              </a:ext>
            </a:extLst>
          </p:cNvPr>
          <p:cNvSpPr/>
          <p:nvPr/>
        </p:nvSpPr>
        <p:spPr>
          <a:xfrm rot="5400000">
            <a:off x="11679419" y="521996"/>
            <a:ext cx="576000" cy="1615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2F4C0285-7058-40A3-A9B7-4A2BC5B9C543}"/>
              </a:ext>
            </a:extLst>
          </p:cNvPr>
          <p:cNvSpPr txBox="1"/>
          <p:nvPr/>
        </p:nvSpPr>
        <p:spPr>
          <a:xfrm>
            <a:off x="10369397" y="164220"/>
            <a:ext cx="1419510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5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Preprocessing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Exploratory Data Analysis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5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600" b="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Mining</a:t>
            </a: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Conclusions</a:t>
            </a:r>
            <a:endParaRPr lang="en-US" sz="12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2DBCDE3E-5753-5E4E-B3ED-24F330C26D72}"/>
              </a:ext>
            </a:extLst>
          </p:cNvPr>
          <p:cNvSpPr txBox="1">
            <a:spLocks/>
          </p:cNvSpPr>
          <p:nvPr/>
        </p:nvSpPr>
        <p:spPr>
          <a:xfrm>
            <a:off x="547425" y="314785"/>
            <a:ext cx="30555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Ubuntu"/>
              <a:buNone/>
              <a:tabLst/>
              <a:defRPr/>
            </a:pPr>
            <a:r>
              <a:rPr lang="en-US" kern="0">
                <a:solidFill>
                  <a:schemeClr val="tx1"/>
                </a:solidFill>
              </a:rPr>
              <a:t>Model Training</a:t>
            </a:r>
            <a:endParaRPr kumimoji="0" lang="en-US" sz="2400" b="1" u="none" strike="noStrike" kern="0" cap="none" spc="0" normalizeH="0" baseline="0">
              <a:ln>
                <a:noFill/>
              </a:ln>
              <a:solidFill>
                <a:srgbClr val="B381D9"/>
              </a:solidFill>
              <a:effectLst/>
              <a:uLnTx/>
              <a:uFillTx/>
              <a:latin typeface="Ubuntu"/>
              <a:sym typeface="Ubuntu"/>
            </a:endParaRPr>
          </a:p>
        </p:txBody>
      </p:sp>
      <p:cxnSp>
        <p:nvCxnSpPr>
          <p:cNvPr id="13" name="Conector recto 4">
            <a:extLst>
              <a:ext uri="{FF2B5EF4-FFF2-40B4-BE49-F238E27FC236}">
                <a16:creationId xmlns:a16="http://schemas.microsoft.com/office/drawing/2014/main" id="{A235E1C5-44E1-5A4F-B737-8F161B8958B4}"/>
              </a:ext>
            </a:extLst>
          </p:cNvPr>
          <p:cNvCxnSpPr>
            <a:cxnSpLocks/>
          </p:cNvCxnSpPr>
          <p:nvPr/>
        </p:nvCxnSpPr>
        <p:spPr>
          <a:xfrm>
            <a:off x="614775" y="867336"/>
            <a:ext cx="958531" cy="0"/>
          </a:xfrm>
          <a:prstGeom prst="line">
            <a:avLst/>
          </a:prstGeom>
          <a:noFill/>
          <a:ln w="76200" cap="flat" cmpd="sng" algn="ctr">
            <a:solidFill>
              <a:schemeClr val="accent5"/>
            </a:solidFill>
            <a:prstDash val="solid"/>
          </a:ln>
          <a:effectLst/>
        </p:spPr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6692114-6CF6-E646-AC70-443802CF2110}"/>
              </a:ext>
            </a:extLst>
          </p:cNvPr>
          <p:cNvSpPr txBox="1"/>
          <p:nvPr/>
        </p:nvSpPr>
        <p:spPr>
          <a:xfrm>
            <a:off x="45556" y="1063826"/>
            <a:ext cx="3055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cs typeface="Calibri" panose="020F0502020204030204" pitchFamily="34" charset="0"/>
              </a:rPr>
              <a:t>CLASSIFICATION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3523360-158E-6C47-AC7E-353E60333002}"/>
              </a:ext>
            </a:extLst>
          </p:cNvPr>
          <p:cNvSpPr/>
          <p:nvPr/>
        </p:nvSpPr>
        <p:spPr>
          <a:xfrm>
            <a:off x="2783598" y="1109992"/>
            <a:ext cx="167603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cs typeface="Calibri" panose="020F0502020204030204" pitchFamily="34" charset="0"/>
              </a:rPr>
              <a:t>Encountered issues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4FACF5-57AB-E545-BD4E-5CD3565F98CE}"/>
              </a:ext>
            </a:extLst>
          </p:cNvPr>
          <p:cNvSpPr/>
          <p:nvPr/>
        </p:nvSpPr>
        <p:spPr>
          <a:xfrm>
            <a:off x="5039837" y="602784"/>
            <a:ext cx="40511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cs typeface="Calibri" panose="020F0502020204030204" pitchFamily="34" charset="0"/>
              </a:rPr>
              <a:t>1. Model building is too computationally expensive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BA9224A-39E6-8948-ADF9-63AEB44A09D3}"/>
              </a:ext>
            </a:extLst>
          </p:cNvPr>
          <p:cNvCxnSpPr>
            <a:cxnSpLocks/>
          </p:cNvCxnSpPr>
          <p:nvPr/>
        </p:nvCxnSpPr>
        <p:spPr>
          <a:xfrm>
            <a:off x="6977226" y="910561"/>
            <a:ext cx="0" cy="245022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0BA317BD-DD62-9F4D-8960-1FFE3303A6BB}"/>
              </a:ext>
            </a:extLst>
          </p:cNvPr>
          <p:cNvSpPr/>
          <p:nvPr/>
        </p:nvSpPr>
        <p:spPr>
          <a:xfrm>
            <a:off x="5260282" y="1081759"/>
            <a:ext cx="343388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cs typeface="Calibri" panose="020F0502020204030204" pitchFamily="34" charset="0"/>
              </a:rPr>
              <a:t>Data set is reduced to 20,000 observations</a:t>
            </a:r>
            <a:endParaRPr 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CE80482-C1C7-FF46-BDA9-ECF3434D036D}"/>
              </a:ext>
            </a:extLst>
          </p:cNvPr>
          <p:cNvSpPr/>
          <p:nvPr/>
        </p:nvSpPr>
        <p:spPr>
          <a:xfrm>
            <a:off x="5107792" y="1560734"/>
            <a:ext cx="15808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cs typeface="Calibri" panose="020F0502020204030204" pitchFamily="34" charset="0"/>
              </a:rPr>
              <a:t>2. Class imbalance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5F30C76-C4AC-CD4E-8CA3-7021AAD430A2}"/>
              </a:ext>
            </a:extLst>
          </p:cNvPr>
          <p:cNvCxnSpPr>
            <a:cxnSpLocks/>
          </p:cNvCxnSpPr>
          <p:nvPr/>
        </p:nvCxnSpPr>
        <p:spPr>
          <a:xfrm>
            <a:off x="6688674" y="1714622"/>
            <a:ext cx="288552" cy="0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20CBDE37-0EAB-BB43-92DE-5A4CF1E957BD}"/>
              </a:ext>
            </a:extLst>
          </p:cNvPr>
          <p:cNvSpPr/>
          <p:nvPr/>
        </p:nvSpPr>
        <p:spPr>
          <a:xfrm>
            <a:off x="7065391" y="1560733"/>
            <a:ext cx="170271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cs typeface="Calibri" panose="020F0502020204030204" pitchFamily="34" charset="0"/>
              </a:rPr>
              <a:t>Data set is balanced</a:t>
            </a:r>
            <a:endParaRPr lang="en-US" sz="14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Right Brace 47">
            <a:extLst>
              <a:ext uri="{FF2B5EF4-FFF2-40B4-BE49-F238E27FC236}">
                <a16:creationId xmlns:a16="http://schemas.microsoft.com/office/drawing/2014/main" id="{63F8059D-5194-FD48-B298-0D5394835F82}"/>
              </a:ext>
            </a:extLst>
          </p:cNvPr>
          <p:cNvSpPr/>
          <p:nvPr/>
        </p:nvSpPr>
        <p:spPr>
          <a:xfrm rot="10800000">
            <a:off x="4585336" y="656203"/>
            <a:ext cx="193203" cy="1212307"/>
          </a:xfrm>
          <a:prstGeom prst="rightBrac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5AF5F45-2886-7447-B842-928FC00B60E4}"/>
              </a:ext>
            </a:extLst>
          </p:cNvPr>
          <p:cNvSpPr txBox="1"/>
          <p:nvPr/>
        </p:nvSpPr>
        <p:spPr>
          <a:xfrm>
            <a:off x="1921238" y="2145818"/>
            <a:ext cx="2558475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>
                <a:latin typeface="Cambria" panose="02040503050406030204" pitchFamily="18" charset="0"/>
                <a:cs typeface="Calibri" panose="020F0502020204030204" pitchFamily="34" charset="0"/>
              </a:rPr>
              <a:t>1</a:t>
            </a:r>
            <a:r>
              <a:rPr lang="en-US" u="sng" baseline="30000">
                <a:latin typeface="Cambria" panose="02040503050406030204" pitchFamily="18" charset="0"/>
                <a:cs typeface="Calibri" panose="020F0502020204030204" pitchFamily="34" charset="0"/>
              </a:rPr>
              <a:t>ST</a:t>
            </a:r>
            <a:r>
              <a:rPr lang="en-US" u="sng">
                <a:latin typeface="Cambria" panose="02040503050406030204" pitchFamily="18" charset="0"/>
                <a:cs typeface="Calibri" panose="020F0502020204030204" pitchFamily="34" charset="0"/>
              </a:rPr>
              <a:t> APPROACH</a:t>
            </a:r>
          </a:p>
          <a:p>
            <a:pPr algn="ctr"/>
            <a:r>
              <a:rPr lang="en-US" sz="1100">
                <a:latin typeface="Cambria" panose="02040503050406030204" pitchFamily="18" charset="0"/>
                <a:cs typeface="Calibri" panose="020F0502020204030204" pitchFamily="34" charset="0"/>
              </a:rPr>
              <a:t>Pruned decision tree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B8129CC-63B5-7D48-BFAD-DEC35BE31690}"/>
              </a:ext>
            </a:extLst>
          </p:cNvPr>
          <p:cNvSpPr txBox="1"/>
          <p:nvPr/>
        </p:nvSpPr>
        <p:spPr>
          <a:xfrm>
            <a:off x="6751080" y="2099734"/>
            <a:ext cx="2558475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>
                <a:latin typeface="Cambria" panose="02040503050406030204" pitchFamily="18" charset="0"/>
                <a:cs typeface="Calibri" panose="020F0502020204030204" pitchFamily="34" charset="0"/>
              </a:rPr>
              <a:t>2</a:t>
            </a:r>
            <a:r>
              <a:rPr lang="en-US" u="sng" baseline="30000">
                <a:latin typeface="Cambria" panose="02040503050406030204" pitchFamily="18" charset="0"/>
                <a:cs typeface="Calibri" panose="020F0502020204030204" pitchFamily="34" charset="0"/>
              </a:rPr>
              <a:t>ND</a:t>
            </a:r>
            <a:r>
              <a:rPr lang="en-US" u="sng">
                <a:latin typeface="Cambria" panose="02040503050406030204" pitchFamily="18" charset="0"/>
                <a:cs typeface="Calibri" panose="020F0502020204030204" pitchFamily="34" charset="0"/>
              </a:rPr>
              <a:t> APPROACH</a:t>
            </a:r>
          </a:p>
          <a:p>
            <a:pPr algn="ctr"/>
            <a:r>
              <a:rPr lang="en-US" sz="1100">
                <a:latin typeface="Cambria" panose="02040503050406030204" pitchFamily="18" charset="0"/>
                <a:cs typeface="Calibri" panose="020F0502020204030204" pitchFamily="34" charset="0"/>
              </a:rPr>
              <a:t>Random forest</a:t>
            </a:r>
          </a:p>
        </p:txBody>
      </p:sp>
      <p:pic>
        <p:nvPicPr>
          <p:cNvPr id="53" name="Picture 52" descr="Diagram&#10;&#10;Description automatically generated">
            <a:extLst>
              <a:ext uri="{FF2B5EF4-FFF2-40B4-BE49-F238E27FC236}">
                <a16:creationId xmlns:a16="http://schemas.microsoft.com/office/drawing/2014/main" id="{CE127FC5-4ABA-C846-9CAC-1DCEE3F8FA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0" b="6093"/>
          <a:stretch/>
        </p:blipFill>
        <p:spPr bwMode="auto">
          <a:xfrm>
            <a:off x="310987" y="2865865"/>
            <a:ext cx="5724525" cy="32004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72599C39-408A-0E4E-B850-9EBAD2F470E0}"/>
              </a:ext>
            </a:extLst>
          </p:cNvPr>
          <p:cNvCxnSpPr>
            <a:cxnSpLocks/>
          </p:cNvCxnSpPr>
          <p:nvPr/>
        </p:nvCxnSpPr>
        <p:spPr>
          <a:xfrm>
            <a:off x="3175565" y="6080964"/>
            <a:ext cx="0" cy="245022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ABDA6AE7-E654-214F-B2B3-47A02FBBCEE7}"/>
              </a:ext>
            </a:extLst>
          </p:cNvPr>
          <p:cNvSpPr txBox="1"/>
          <p:nvPr/>
        </p:nvSpPr>
        <p:spPr>
          <a:xfrm>
            <a:off x="895950" y="6325986"/>
            <a:ext cx="46090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latin typeface="Cambria" panose="02040503050406030204" pitchFamily="18" charset="0"/>
                <a:cs typeface="Calibri" panose="020F0502020204030204" pitchFamily="34" charset="0"/>
              </a:rPr>
              <a:t>Complexity parameter minimizes the cross-validated relative error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9E92B25-A85B-C34C-A345-96F446BF4691}"/>
              </a:ext>
            </a:extLst>
          </p:cNvPr>
          <p:cNvSpPr txBox="1"/>
          <p:nvPr/>
        </p:nvSpPr>
        <p:spPr>
          <a:xfrm>
            <a:off x="7107876" y="2671049"/>
            <a:ext cx="1748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err="1">
                <a:latin typeface="Cambria" panose="02040503050406030204" pitchFamily="18" charset="0"/>
                <a:cs typeface="Calibri" panose="020F0502020204030204" pitchFamily="34" charset="0"/>
              </a:rPr>
              <a:t>mtry</a:t>
            </a:r>
            <a:r>
              <a:rPr lang="en-US">
                <a:latin typeface="Cambria" panose="02040503050406030204" pitchFamily="18" charset="0"/>
                <a:cs typeface="Calibri" panose="020F0502020204030204" pitchFamily="34" charset="0"/>
              </a:rPr>
              <a:t>=3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496F2EC-09DE-8245-AB39-9869B9DCC9B9}"/>
              </a:ext>
            </a:extLst>
          </p:cNvPr>
          <p:cNvSpPr txBox="1"/>
          <p:nvPr/>
        </p:nvSpPr>
        <p:spPr>
          <a:xfrm>
            <a:off x="6281509" y="3323907"/>
            <a:ext cx="3557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mbria" panose="02040503050406030204" pitchFamily="18" charset="0"/>
                <a:cs typeface="Calibri" panose="020F0502020204030204" pitchFamily="34" charset="0"/>
              </a:rPr>
              <a:t>Minimizes the OOB error (3.63%)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D3390D8-21DC-EB49-8394-27FA48CE1FBD}"/>
              </a:ext>
            </a:extLst>
          </p:cNvPr>
          <p:cNvCxnSpPr>
            <a:cxnSpLocks/>
          </p:cNvCxnSpPr>
          <p:nvPr/>
        </p:nvCxnSpPr>
        <p:spPr>
          <a:xfrm>
            <a:off x="7916746" y="3059633"/>
            <a:ext cx="0" cy="245022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8ABB69BF-C83F-114E-9751-E34E5EDD0604}"/>
              </a:ext>
            </a:extLst>
          </p:cNvPr>
          <p:cNvCxnSpPr>
            <a:cxnSpLocks/>
          </p:cNvCxnSpPr>
          <p:nvPr/>
        </p:nvCxnSpPr>
        <p:spPr>
          <a:xfrm>
            <a:off x="7916746" y="3693239"/>
            <a:ext cx="0" cy="677834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A17D4CFC-16DC-6149-A5BB-09D978592AFE}"/>
              </a:ext>
            </a:extLst>
          </p:cNvPr>
          <p:cNvCxnSpPr>
            <a:cxnSpLocks/>
          </p:cNvCxnSpPr>
          <p:nvPr/>
        </p:nvCxnSpPr>
        <p:spPr>
          <a:xfrm>
            <a:off x="5697007" y="4999439"/>
            <a:ext cx="797985" cy="0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>
            <a:extLst>
              <a:ext uri="{FF2B5EF4-FFF2-40B4-BE49-F238E27FC236}">
                <a16:creationId xmlns:a16="http://schemas.microsoft.com/office/drawing/2014/main" id="{3AD4FC25-A7F0-E64A-A8C4-0F39ECBDEB21}"/>
              </a:ext>
            </a:extLst>
          </p:cNvPr>
          <p:cNvSpPr/>
          <p:nvPr/>
        </p:nvSpPr>
        <p:spPr>
          <a:xfrm>
            <a:off x="6706399" y="4644103"/>
            <a:ext cx="3150795" cy="734170"/>
          </a:xfrm>
          <a:prstGeom prst="rect">
            <a:avLst/>
          </a:prstGeom>
          <a:noFill/>
          <a:ln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Cambria" panose="02040503050406030204" pitchFamily="18" charset="0"/>
              </a:rPr>
              <a:t>1</a:t>
            </a:r>
            <a:r>
              <a:rPr lang="en-US" baseline="30000">
                <a:solidFill>
                  <a:schemeClr val="tx1"/>
                </a:solidFill>
                <a:latin typeface="Cambria" panose="02040503050406030204" pitchFamily="18" charset="0"/>
              </a:rPr>
              <a:t>st</a:t>
            </a:r>
            <a:r>
              <a:rPr lang="en-US">
                <a:solidFill>
                  <a:schemeClr val="tx1"/>
                </a:solidFill>
                <a:latin typeface="Cambria" panose="02040503050406030204" pitchFamily="18" charset="0"/>
              </a:rPr>
              <a:t> approach accuracy: 0.2805</a:t>
            </a:r>
          </a:p>
          <a:p>
            <a:pPr algn="ctr"/>
            <a:r>
              <a:rPr lang="en-US">
                <a:solidFill>
                  <a:schemeClr val="tx1"/>
                </a:solidFill>
                <a:latin typeface="Cambria" panose="02040503050406030204" pitchFamily="18" charset="0"/>
              </a:rPr>
              <a:t>2</a:t>
            </a:r>
            <a:r>
              <a:rPr lang="en-US" baseline="30000">
                <a:solidFill>
                  <a:schemeClr val="tx1"/>
                </a:solidFill>
                <a:latin typeface="Cambria" panose="02040503050406030204" pitchFamily="18" charset="0"/>
              </a:rPr>
              <a:t>nd</a:t>
            </a:r>
            <a:r>
              <a:rPr lang="en-US">
                <a:solidFill>
                  <a:schemeClr val="tx1"/>
                </a:solidFill>
                <a:latin typeface="Cambria" panose="02040503050406030204" pitchFamily="18" charset="0"/>
              </a:rPr>
              <a:t> approach accuracy: 0.7245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46AF0B4A-1114-E74B-8ECE-B85DE8655722}"/>
              </a:ext>
            </a:extLst>
          </p:cNvPr>
          <p:cNvCxnSpPr>
            <a:cxnSpLocks/>
          </p:cNvCxnSpPr>
          <p:nvPr/>
        </p:nvCxnSpPr>
        <p:spPr>
          <a:xfrm>
            <a:off x="7981974" y="5519054"/>
            <a:ext cx="0" cy="396421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5E8F8A3F-5D2A-AA41-9754-526722504267}"/>
              </a:ext>
            </a:extLst>
          </p:cNvPr>
          <p:cNvSpPr txBox="1"/>
          <p:nvPr/>
        </p:nvSpPr>
        <p:spPr>
          <a:xfrm>
            <a:off x="6527687" y="5925876"/>
            <a:ext cx="3055500" cy="7078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cs typeface="Calibri" panose="020F0502020204030204" pitchFamily="34" charset="0"/>
              </a:rPr>
              <a:t>Random forest is selected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C48BAD1D-6983-F147-B81A-69565D88089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79211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602"/>
    </mc:Choice>
    <mc:Fallback>
      <p:transition spd="slow" advTm="516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21" grpId="0"/>
      <p:bldP spid="3" grpId="0"/>
      <p:bldP spid="5" grpId="0"/>
      <p:bldP spid="20" grpId="0"/>
      <p:bldP spid="38" grpId="0"/>
      <p:bldP spid="47" grpId="0"/>
      <p:bldP spid="48" grpId="0" animBg="1"/>
      <p:bldP spid="50" grpId="0"/>
      <p:bldP spid="51" grpId="0"/>
      <p:bldP spid="55" grpId="0"/>
      <p:bldP spid="56" grpId="0"/>
      <p:bldP spid="60" grpId="0"/>
      <p:bldP spid="69" grpId="0" animBg="1"/>
      <p:bldP spid="7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C40AD5FC-9599-4A54-8488-C32066FE2637}"/>
              </a:ext>
            </a:extLst>
          </p:cNvPr>
          <p:cNvSpPr/>
          <p:nvPr/>
        </p:nvSpPr>
        <p:spPr>
          <a:xfrm rot="5400000">
            <a:off x="11681315" y="1729049"/>
            <a:ext cx="576000" cy="1653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C89DC84E-84FE-4CDC-884A-7E9A7E4A1122}"/>
              </a:ext>
            </a:extLst>
          </p:cNvPr>
          <p:cNvSpPr/>
          <p:nvPr/>
        </p:nvSpPr>
        <p:spPr>
          <a:xfrm rot="5400000">
            <a:off x="11681315" y="3221970"/>
            <a:ext cx="576000" cy="16537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EE037C6D-F404-416B-AA89-ECB649A56060}"/>
              </a:ext>
            </a:extLst>
          </p:cNvPr>
          <p:cNvSpPr/>
          <p:nvPr/>
        </p:nvSpPr>
        <p:spPr>
          <a:xfrm rot="5400000">
            <a:off x="11681315" y="4671380"/>
            <a:ext cx="576000" cy="16537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628FC00-22BE-4D33-B3FC-964B5CFF77D0}"/>
              </a:ext>
            </a:extLst>
          </p:cNvPr>
          <p:cNvSpPr/>
          <p:nvPr/>
        </p:nvSpPr>
        <p:spPr>
          <a:xfrm rot="5400000">
            <a:off x="11676809" y="6125296"/>
            <a:ext cx="576000" cy="15635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8EC52EAC-079B-46D9-B7A7-CCBE462B311E}"/>
              </a:ext>
            </a:extLst>
          </p:cNvPr>
          <p:cNvSpPr/>
          <p:nvPr/>
        </p:nvSpPr>
        <p:spPr>
          <a:xfrm rot="5400000">
            <a:off x="11679419" y="521996"/>
            <a:ext cx="576000" cy="1615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2F4C0285-7058-40A3-A9B7-4A2BC5B9C543}"/>
              </a:ext>
            </a:extLst>
          </p:cNvPr>
          <p:cNvSpPr txBox="1"/>
          <p:nvPr/>
        </p:nvSpPr>
        <p:spPr>
          <a:xfrm>
            <a:off x="10369397" y="164220"/>
            <a:ext cx="1419510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5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Preprocessing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Exploratory Data Analysis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5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600" b="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Mining</a:t>
            </a: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Conclusions</a:t>
            </a:r>
            <a:endParaRPr lang="en-US" sz="12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2DBCDE3E-5753-5E4E-B3ED-24F330C26D72}"/>
              </a:ext>
            </a:extLst>
          </p:cNvPr>
          <p:cNvSpPr txBox="1">
            <a:spLocks/>
          </p:cNvSpPr>
          <p:nvPr/>
        </p:nvSpPr>
        <p:spPr>
          <a:xfrm>
            <a:off x="547425" y="314785"/>
            <a:ext cx="30555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Ubuntu"/>
              <a:buNone/>
              <a:tabLst/>
              <a:defRPr/>
            </a:pPr>
            <a:r>
              <a:rPr lang="en-US" kern="0">
                <a:solidFill>
                  <a:schemeClr val="tx1"/>
                </a:solidFill>
              </a:rPr>
              <a:t>Model Validation</a:t>
            </a:r>
            <a:endParaRPr kumimoji="0" lang="en-US" sz="2400" b="1" u="none" strike="noStrike" kern="0" cap="none" spc="0" normalizeH="0" baseline="0">
              <a:ln>
                <a:noFill/>
              </a:ln>
              <a:solidFill>
                <a:srgbClr val="B381D9"/>
              </a:solidFill>
              <a:effectLst/>
              <a:uLnTx/>
              <a:uFillTx/>
              <a:latin typeface="Ubuntu"/>
              <a:sym typeface="Ubuntu"/>
            </a:endParaRPr>
          </a:p>
        </p:txBody>
      </p:sp>
      <p:cxnSp>
        <p:nvCxnSpPr>
          <p:cNvPr id="13" name="Conector recto 4">
            <a:extLst>
              <a:ext uri="{FF2B5EF4-FFF2-40B4-BE49-F238E27FC236}">
                <a16:creationId xmlns:a16="http://schemas.microsoft.com/office/drawing/2014/main" id="{A235E1C5-44E1-5A4F-B737-8F161B8958B4}"/>
              </a:ext>
            </a:extLst>
          </p:cNvPr>
          <p:cNvCxnSpPr>
            <a:cxnSpLocks/>
          </p:cNvCxnSpPr>
          <p:nvPr/>
        </p:nvCxnSpPr>
        <p:spPr>
          <a:xfrm>
            <a:off x="614775" y="867336"/>
            <a:ext cx="958531" cy="0"/>
          </a:xfrm>
          <a:prstGeom prst="line">
            <a:avLst/>
          </a:prstGeom>
          <a:noFill/>
          <a:ln w="76200" cap="flat" cmpd="sng" algn="ctr">
            <a:solidFill>
              <a:schemeClr val="accent5"/>
            </a:solidFill>
            <a:prstDash val="solid"/>
          </a:ln>
          <a:effectLst/>
        </p:spPr>
      </p:cxnSp>
      <p:graphicFrame>
        <p:nvGraphicFramePr>
          <p:cNvPr id="3" name="Tableau 2">
            <a:extLst>
              <a:ext uri="{FF2B5EF4-FFF2-40B4-BE49-F238E27FC236}">
                <a16:creationId xmlns:a16="http://schemas.microsoft.com/office/drawing/2014/main" id="{49EF98C7-E04B-4F5C-BFEC-8F413D96E1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8970431"/>
              </p:ext>
            </p:extLst>
          </p:nvPr>
        </p:nvGraphicFramePr>
        <p:xfrm>
          <a:off x="4150895" y="1102894"/>
          <a:ext cx="5802372" cy="13197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3104">
                  <a:extLst>
                    <a:ext uri="{9D8B030D-6E8A-4147-A177-3AD203B41FA5}">
                      <a16:colId xmlns:a16="http://schemas.microsoft.com/office/drawing/2014/main" val="1097594140"/>
                    </a:ext>
                  </a:extLst>
                </a:gridCol>
                <a:gridCol w="1034817">
                  <a:extLst>
                    <a:ext uri="{9D8B030D-6E8A-4147-A177-3AD203B41FA5}">
                      <a16:colId xmlns:a16="http://schemas.microsoft.com/office/drawing/2014/main" val="511961229"/>
                    </a:ext>
                  </a:extLst>
                </a:gridCol>
                <a:gridCol w="1034817">
                  <a:extLst>
                    <a:ext uri="{9D8B030D-6E8A-4147-A177-3AD203B41FA5}">
                      <a16:colId xmlns:a16="http://schemas.microsoft.com/office/drawing/2014/main" val="2158315677"/>
                    </a:ext>
                  </a:extLst>
                </a:gridCol>
                <a:gridCol w="1034817">
                  <a:extLst>
                    <a:ext uri="{9D8B030D-6E8A-4147-A177-3AD203B41FA5}">
                      <a16:colId xmlns:a16="http://schemas.microsoft.com/office/drawing/2014/main" val="807104564"/>
                    </a:ext>
                  </a:extLst>
                </a:gridCol>
                <a:gridCol w="1034817">
                  <a:extLst>
                    <a:ext uri="{9D8B030D-6E8A-4147-A177-3AD203B41FA5}">
                      <a16:colId xmlns:a16="http://schemas.microsoft.com/office/drawing/2014/main" val="439077808"/>
                    </a:ext>
                  </a:extLst>
                </a:gridCol>
              </a:tblGrid>
              <a:tr h="362269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 Class 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1 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2 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3 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4 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4166512"/>
                  </a:ext>
                </a:extLst>
              </a:tr>
              <a:tr h="470949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Sensitivity 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15.19% 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85.34% 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21.69% 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14.46% 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552784"/>
                  </a:ext>
                </a:extLst>
              </a:tr>
              <a:tr h="483025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Specificity 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98.93% 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30.03% 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90.40% 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95.28% 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7957577"/>
                  </a:ext>
                </a:extLst>
              </a:tr>
            </a:tbl>
          </a:graphicData>
        </a:graphic>
      </p:graphicFrame>
      <p:pic>
        <p:nvPicPr>
          <p:cNvPr id="4" name="Image 4">
            <a:extLst>
              <a:ext uri="{FF2B5EF4-FFF2-40B4-BE49-F238E27FC236}">
                <a16:creationId xmlns:a16="http://schemas.microsoft.com/office/drawing/2014/main" id="{3C9617BE-2641-4E27-8778-71C7778452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9006" y="2687622"/>
            <a:ext cx="5520489" cy="3227332"/>
          </a:xfrm>
          <a:prstGeom prst="rect">
            <a:avLst/>
          </a:prstGeom>
        </p:spPr>
      </p:pic>
      <p:sp>
        <p:nvSpPr>
          <p:cNvPr id="6" name="CuadroTexto 15">
            <a:extLst>
              <a:ext uri="{FF2B5EF4-FFF2-40B4-BE49-F238E27FC236}">
                <a16:creationId xmlns:a16="http://schemas.microsoft.com/office/drawing/2014/main" id="{215DB41A-FD9C-4C72-BF81-7A5A53721411}"/>
              </a:ext>
            </a:extLst>
          </p:cNvPr>
          <p:cNvSpPr txBox="1"/>
          <p:nvPr/>
        </p:nvSpPr>
        <p:spPr>
          <a:xfrm>
            <a:off x="546335" y="1088742"/>
            <a:ext cx="3157523" cy="1354217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u="sng">
                <a:latin typeface="Cambria"/>
                <a:ea typeface="Cambria"/>
              </a:rPr>
              <a:t>Objective: </a:t>
            </a:r>
            <a:br>
              <a:rPr lang="en-US" u="sng">
                <a:latin typeface="Cambria"/>
                <a:ea typeface="Cambria"/>
              </a:rPr>
            </a:br>
            <a:endParaRPr lang="en-US" u="sng">
              <a:latin typeface="Cambria" panose="02040503050406030204" pitchFamily="18" charset="0"/>
              <a:ea typeface="Cambria"/>
            </a:endParaRP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/>
              <a:buChar char="•"/>
            </a:pPr>
            <a:r>
              <a:rPr lang="fr-FR">
                <a:latin typeface="Cambria"/>
                <a:ea typeface="Cambria"/>
              </a:rPr>
              <a:t>Evaluation of the </a:t>
            </a:r>
            <a:r>
              <a:rPr lang="fr-FR" err="1">
                <a:latin typeface="Cambria"/>
                <a:ea typeface="Cambria"/>
              </a:rPr>
              <a:t>Random</a:t>
            </a:r>
            <a:r>
              <a:rPr lang="fr-FR">
                <a:latin typeface="Cambria"/>
                <a:ea typeface="Cambria"/>
              </a:rPr>
              <a:t> Forest model </a:t>
            </a:r>
            <a:endParaRPr lang="en-US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873F7796-11D9-4E88-BF2C-5660739982E6}"/>
              </a:ext>
            </a:extLst>
          </p:cNvPr>
          <p:cNvSpPr txBox="1"/>
          <p:nvPr/>
        </p:nvSpPr>
        <p:spPr>
          <a:xfrm>
            <a:off x="3671636" y="5887453"/>
            <a:ext cx="457801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>
                <a:latin typeface="Cambria"/>
                <a:ea typeface="Cambria"/>
              </a:rPr>
              <a:t>Even </a:t>
            </a:r>
            <a:r>
              <a:rPr lang="fr-FR" err="1">
                <a:latin typeface="Cambria"/>
                <a:ea typeface="Cambria"/>
              </a:rPr>
              <a:t>with</a:t>
            </a:r>
            <a:r>
              <a:rPr lang="fr-FR">
                <a:latin typeface="Cambria"/>
                <a:ea typeface="Cambria"/>
              </a:rPr>
              <a:t> an </a:t>
            </a:r>
            <a:r>
              <a:rPr lang="fr-FR" err="1">
                <a:latin typeface="Cambria"/>
                <a:ea typeface="Cambria"/>
              </a:rPr>
              <a:t>accuracy</a:t>
            </a:r>
            <a:r>
              <a:rPr lang="fr-FR">
                <a:latin typeface="Cambria"/>
                <a:ea typeface="Cambria"/>
              </a:rPr>
              <a:t> of 72.58%, the model </a:t>
            </a:r>
            <a:r>
              <a:rPr lang="fr-FR" err="1">
                <a:latin typeface="Cambria"/>
                <a:ea typeface="Cambria"/>
              </a:rPr>
              <a:t>is</a:t>
            </a:r>
            <a:r>
              <a:rPr lang="fr-FR">
                <a:latin typeface="Cambria"/>
                <a:ea typeface="Cambria"/>
              </a:rPr>
              <a:t> </a:t>
            </a:r>
            <a:r>
              <a:rPr lang="fr-FR" err="1">
                <a:latin typeface="Cambria"/>
                <a:ea typeface="Cambria"/>
              </a:rPr>
              <a:t>heavily</a:t>
            </a:r>
            <a:r>
              <a:rPr lang="fr-FR">
                <a:latin typeface="Cambria"/>
                <a:ea typeface="Cambria"/>
              </a:rPr>
              <a:t> </a:t>
            </a:r>
            <a:r>
              <a:rPr lang="fr-FR" err="1">
                <a:latin typeface="Cambria"/>
                <a:ea typeface="Cambria"/>
              </a:rPr>
              <a:t>biased</a:t>
            </a:r>
            <a:r>
              <a:rPr lang="fr-FR">
                <a:latin typeface="Cambria"/>
                <a:ea typeface="Cambria"/>
              </a:rPr>
              <a:t> </a:t>
            </a:r>
            <a:r>
              <a:rPr lang="fr-FR" err="1">
                <a:latin typeface="Cambria"/>
                <a:ea typeface="Cambria"/>
              </a:rPr>
              <a:t>toward</a:t>
            </a:r>
            <a:r>
              <a:rPr lang="fr-FR">
                <a:latin typeface="Cambria"/>
                <a:ea typeface="Cambria"/>
              </a:rPr>
              <a:t> the class 2</a:t>
            </a:r>
            <a:endParaRPr lang="fr-FR"/>
          </a:p>
        </p:txBody>
      </p:sp>
      <p:cxnSp>
        <p:nvCxnSpPr>
          <p:cNvPr id="16" name="Conector recto de flecha 27">
            <a:extLst>
              <a:ext uri="{FF2B5EF4-FFF2-40B4-BE49-F238E27FC236}">
                <a16:creationId xmlns:a16="http://schemas.microsoft.com/office/drawing/2014/main" id="{718CC162-5323-F24F-9EA7-29687FE65B53}"/>
              </a:ext>
            </a:extLst>
          </p:cNvPr>
          <p:cNvCxnSpPr>
            <a:cxnSpLocks/>
          </p:cNvCxnSpPr>
          <p:nvPr/>
        </p:nvCxnSpPr>
        <p:spPr>
          <a:xfrm>
            <a:off x="3014978" y="6111246"/>
            <a:ext cx="58794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A64C5B5-B2F9-F14B-B112-08E78BC7A78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669630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537"/>
    </mc:Choice>
    <mc:Fallback>
      <p:transition spd="slow" advTm="295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6" grpId="0" animBg="1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C40AD5FC-9599-4A54-8488-C32066FE2637}"/>
              </a:ext>
            </a:extLst>
          </p:cNvPr>
          <p:cNvSpPr/>
          <p:nvPr/>
        </p:nvSpPr>
        <p:spPr>
          <a:xfrm rot="5400000">
            <a:off x="11681315" y="1729049"/>
            <a:ext cx="576000" cy="1653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C89DC84E-84FE-4CDC-884A-7E9A7E4A1122}"/>
              </a:ext>
            </a:extLst>
          </p:cNvPr>
          <p:cNvSpPr/>
          <p:nvPr/>
        </p:nvSpPr>
        <p:spPr>
          <a:xfrm rot="5400000">
            <a:off x="11681315" y="3221970"/>
            <a:ext cx="576000" cy="16537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EE037C6D-F404-416B-AA89-ECB649A56060}"/>
              </a:ext>
            </a:extLst>
          </p:cNvPr>
          <p:cNvSpPr/>
          <p:nvPr/>
        </p:nvSpPr>
        <p:spPr>
          <a:xfrm rot="5400000">
            <a:off x="11681315" y="4671380"/>
            <a:ext cx="576000" cy="16537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628FC00-22BE-4D33-B3FC-964B5CFF77D0}"/>
              </a:ext>
            </a:extLst>
          </p:cNvPr>
          <p:cNvSpPr/>
          <p:nvPr/>
        </p:nvSpPr>
        <p:spPr>
          <a:xfrm rot="5400000">
            <a:off x="11676809" y="6125296"/>
            <a:ext cx="576000" cy="15635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8EC52EAC-079B-46D9-B7A7-CCBE462B311E}"/>
              </a:ext>
            </a:extLst>
          </p:cNvPr>
          <p:cNvSpPr/>
          <p:nvPr/>
        </p:nvSpPr>
        <p:spPr>
          <a:xfrm rot="5400000">
            <a:off x="11679419" y="521996"/>
            <a:ext cx="576000" cy="1615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2F4C0285-7058-40A3-A9B7-4A2BC5B9C543}"/>
              </a:ext>
            </a:extLst>
          </p:cNvPr>
          <p:cNvSpPr txBox="1"/>
          <p:nvPr/>
        </p:nvSpPr>
        <p:spPr>
          <a:xfrm>
            <a:off x="10369397" y="164220"/>
            <a:ext cx="1419510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5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Preprocessing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Exploratory Data Analysis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5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Mining</a:t>
            </a: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600" b="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Conclusions</a:t>
            </a:r>
          </a:p>
          <a:p>
            <a:endParaRPr 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2DBCDE3E-5753-5E4E-B3ED-24F330C26D72}"/>
              </a:ext>
            </a:extLst>
          </p:cNvPr>
          <p:cNvSpPr txBox="1">
            <a:spLocks/>
          </p:cNvSpPr>
          <p:nvPr/>
        </p:nvSpPr>
        <p:spPr>
          <a:xfrm>
            <a:off x="547425" y="314785"/>
            <a:ext cx="30555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Ubuntu"/>
              <a:buNone/>
              <a:tabLst/>
              <a:defRPr/>
            </a:pPr>
            <a:r>
              <a:rPr lang="en-US" kern="0">
                <a:solidFill>
                  <a:schemeClr val="tx1"/>
                </a:solidFill>
              </a:rPr>
              <a:t>Conclusions</a:t>
            </a:r>
            <a:endParaRPr kumimoji="0" lang="en-US" sz="2400" b="1" u="none" strike="noStrike" kern="0" cap="none" spc="0" normalizeH="0" baseline="0">
              <a:ln>
                <a:noFill/>
              </a:ln>
              <a:solidFill>
                <a:srgbClr val="B381D9"/>
              </a:solidFill>
              <a:effectLst/>
              <a:uLnTx/>
              <a:uFillTx/>
              <a:latin typeface="Ubuntu"/>
              <a:sym typeface="Ubuntu"/>
            </a:endParaRPr>
          </a:p>
        </p:txBody>
      </p:sp>
      <p:cxnSp>
        <p:nvCxnSpPr>
          <p:cNvPr id="13" name="Conector recto 4">
            <a:extLst>
              <a:ext uri="{FF2B5EF4-FFF2-40B4-BE49-F238E27FC236}">
                <a16:creationId xmlns:a16="http://schemas.microsoft.com/office/drawing/2014/main" id="{A235E1C5-44E1-5A4F-B737-8F161B8958B4}"/>
              </a:ext>
            </a:extLst>
          </p:cNvPr>
          <p:cNvCxnSpPr>
            <a:cxnSpLocks/>
          </p:cNvCxnSpPr>
          <p:nvPr/>
        </p:nvCxnSpPr>
        <p:spPr>
          <a:xfrm>
            <a:off x="614775" y="867336"/>
            <a:ext cx="958531" cy="0"/>
          </a:xfrm>
          <a:prstGeom prst="line">
            <a:avLst/>
          </a:prstGeom>
          <a:noFill/>
          <a:ln w="76200" cap="flat" cmpd="sng" algn="ctr">
            <a:solidFill>
              <a:schemeClr val="accent6"/>
            </a:solidFill>
            <a:prstDash val="solid"/>
          </a:ln>
          <a:effectLst/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E81E448-2EBC-8042-B65C-E43EFF4500CE}"/>
              </a:ext>
            </a:extLst>
          </p:cNvPr>
          <p:cNvSpPr txBox="1"/>
          <p:nvPr/>
        </p:nvSpPr>
        <p:spPr>
          <a:xfrm>
            <a:off x="1903955" y="1720387"/>
            <a:ext cx="7615825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noFill/>
          </a:ln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800" b="1">
                <a:solidFill>
                  <a:srgbClr val="940C00"/>
                </a:solidFill>
                <a:latin typeface="Cambria"/>
                <a:ea typeface="Cambria"/>
              </a:rPr>
              <a:t>The </a:t>
            </a:r>
            <a:r>
              <a:rPr lang="en-US" sz="2800" b="1" i="1">
                <a:solidFill>
                  <a:srgbClr val="940C00"/>
                </a:solidFill>
                <a:latin typeface="Cambria"/>
                <a:ea typeface="Cambria"/>
              </a:rPr>
              <a:t>curse of dimensionality </a:t>
            </a:r>
            <a:r>
              <a:rPr lang="en-US" sz="2800" b="1">
                <a:solidFill>
                  <a:srgbClr val="940C00"/>
                </a:solidFill>
                <a:latin typeface="Cambria"/>
                <a:ea typeface="Cambria"/>
              </a:rPr>
              <a:t>exists and can result in arduous and complex processes to obtain the desired results </a:t>
            </a:r>
            <a:endParaRPr lang="en-US" sz="2800" b="1">
              <a:solidFill>
                <a:srgbClr val="940C00"/>
              </a:solidFill>
              <a:latin typeface="Cambria" panose="020405030504060302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65F742-CD72-7241-A822-656AE8B9B3E8}"/>
              </a:ext>
            </a:extLst>
          </p:cNvPr>
          <p:cNvSpPr txBox="1"/>
          <p:nvPr/>
        </p:nvSpPr>
        <p:spPr>
          <a:xfrm>
            <a:off x="1903955" y="3916017"/>
            <a:ext cx="7615825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solidFill>
                  <a:srgbClr val="940C00"/>
                </a:solidFill>
                <a:latin typeface="Cambria" panose="02040503050406030204" pitchFamily="18" charset="0"/>
              </a:rPr>
              <a:t>This course has provided us a toolbox that we must learn to use, which will be achieved with practice.</a:t>
            </a:r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658D78E3-3BBD-7547-A720-5609E2C5F13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99429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865"/>
    </mc:Choice>
    <mc:Fallback>
      <p:transition spd="slow" advTm="418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2" grpId="0" animBg="1"/>
      <p:bldP spid="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759DB261-4435-8D48-BAF7-A89338D9398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482" b="17460"/>
          <a:stretch/>
        </p:blipFill>
        <p:spPr>
          <a:xfrm>
            <a:off x="1722618" y="231356"/>
            <a:ext cx="9243285" cy="5609064"/>
          </a:xfrm>
          <a:prstGeom prst="rect">
            <a:avLst/>
          </a:prstGeom>
        </p:spPr>
      </p:pic>
      <p:sp>
        <p:nvSpPr>
          <p:cNvPr id="7" name="Google Shape;194;p32">
            <a:extLst>
              <a:ext uri="{FF2B5EF4-FFF2-40B4-BE49-F238E27FC236}">
                <a16:creationId xmlns:a16="http://schemas.microsoft.com/office/drawing/2014/main" id="{9A4F7C94-4876-4169-9851-3A5E388C86A1}"/>
              </a:ext>
            </a:extLst>
          </p:cNvPr>
          <p:cNvSpPr txBox="1"/>
          <p:nvPr/>
        </p:nvSpPr>
        <p:spPr>
          <a:xfrm>
            <a:off x="8378765" y="4870644"/>
            <a:ext cx="3585057" cy="8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r" defTabSz="1219170">
              <a:lnSpc>
                <a:spcPct val="115000"/>
              </a:lnSpc>
              <a:buClr>
                <a:srgbClr val="000000"/>
              </a:buClr>
            </a:pPr>
            <a:r>
              <a:rPr lang="es-ES" kern="0" err="1">
                <a:solidFill>
                  <a:srgbClr val="434343"/>
                </a:solidFill>
                <a:latin typeface="Calibri Light" panose="020F0302020204030204" pitchFamily="34" charset="0"/>
                <a:ea typeface="Ubuntu Light"/>
                <a:cs typeface="Calibri Light" panose="020F0302020204030204" pitchFamily="34" charset="0"/>
                <a:sym typeface="Ubuntu Light"/>
              </a:rPr>
              <a:t>Kemen</a:t>
            </a:r>
            <a:r>
              <a:rPr lang="es-ES" kern="0">
                <a:solidFill>
                  <a:srgbClr val="434343"/>
                </a:solidFill>
                <a:latin typeface="Calibri Light" panose="020F0302020204030204" pitchFamily="34" charset="0"/>
                <a:ea typeface="Ubuntu Light"/>
                <a:cs typeface="Calibri Light" panose="020F0302020204030204" pitchFamily="34" charset="0"/>
                <a:sym typeface="Ubuntu Light"/>
              </a:rPr>
              <a:t> </a:t>
            </a:r>
            <a:r>
              <a:rPr lang="es-ES" kern="0" err="1">
                <a:solidFill>
                  <a:srgbClr val="434343"/>
                </a:solidFill>
                <a:latin typeface="Calibri Light" panose="020F0302020204030204" pitchFamily="34" charset="0"/>
                <a:ea typeface="Ubuntu Light"/>
                <a:cs typeface="Calibri Light" panose="020F0302020204030204" pitchFamily="34" charset="0"/>
                <a:sym typeface="Ubuntu Light"/>
              </a:rPr>
              <a:t>Goïcoechea</a:t>
            </a:r>
            <a:endParaRPr lang="es-ES" kern="0">
              <a:solidFill>
                <a:srgbClr val="434343"/>
              </a:solidFill>
              <a:latin typeface="Calibri Light" panose="020F0302020204030204" pitchFamily="34" charset="0"/>
              <a:ea typeface="Ubuntu Light"/>
              <a:cs typeface="Calibri Light" panose="020F0302020204030204" pitchFamily="34" charset="0"/>
              <a:sym typeface="Ubuntu Light"/>
            </a:endParaRPr>
          </a:p>
          <a:p>
            <a:pPr algn="r" defTabSz="1219170">
              <a:lnSpc>
                <a:spcPct val="115000"/>
              </a:lnSpc>
              <a:buClr>
                <a:srgbClr val="000000"/>
              </a:buClr>
            </a:pPr>
            <a:r>
              <a:rPr lang="es-ES" kern="0">
                <a:solidFill>
                  <a:srgbClr val="434343"/>
                </a:solidFill>
                <a:latin typeface="Calibri Light" panose="020F0302020204030204" pitchFamily="34" charset="0"/>
                <a:ea typeface="Ubuntu Light"/>
                <a:cs typeface="Calibri Light" panose="020F0302020204030204" pitchFamily="34" charset="0"/>
                <a:sym typeface="Ubuntu Light"/>
              </a:rPr>
              <a:t>Luis Marés de la Cruz</a:t>
            </a:r>
          </a:p>
          <a:p>
            <a:pPr algn="r" defTabSz="1219170">
              <a:lnSpc>
                <a:spcPct val="115000"/>
              </a:lnSpc>
              <a:buClr>
                <a:srgbClr val="000000"/>
              </a:buClr>
            </a:pPr>
            <a:r>
              <a:rPr lang="es-ES" kern="0">
                <a:solidFill>
                  <a:srgbClr val="434343"/>
                </a:solidFill>
                <a:latin typeface="Calibri Light" panose="020F0302020204030204" pitchFamily="34" charset="0"/>
                <a:ea typeface="Ubuntu Light"/>
                <a:cs typeface="Calibri Light" panose="020F0302020204030204" pitchFamily="34" charset="0"/>
                <a:sym typeface="Ubuntu Light"/>
              </a:rPr>
              <a:t>Caridad Arroyo Arévalo</a:t>
            </a:r>
            <a:endParaRPr lang="en-GB" kern="0">
              <a:solidFill>
                <a:srgbClr val="434343"/>
              </a:solidFill>
              <a:latin typeface="Calibri Light" panose="020F0302020204030204" pitchFamily="34" charset="0"/>
              <a:ea typeface="Ubuntu Light"/>
              <a:cs typeface="Calibri Light" panose="020F0302020204030204" pitchFamily="34" charset="0"/>
              <a:sym typeface="Ubuntu Light"/>
            </a:endParaRPr>
          </a:p>
        </p:txBody>
      </p:sp>
      <p:sp>
        <p:nvSpPr>
          <p:cNvPr id="8" name="Google Shape;194;p32">
            <a:extLst>
              <a:ext uri="{FF2B5EF4-FFF2-40B4-BE49-F238E27FC236}">
                <a16:creationId xmlns:a16="http://schemas.microsoft.com/office/drawing/2014/main" id="{405A3794-BFDD-4DD0-A3B4-C4DBD3908632}"/>
              </a:ext>
            </a:extLst>
          </p:cNvPr>
          <p:cNvSpPr txBox="1"/>
          <p:nvPr/>
        </p:nvSpPr>
        <p:spPr>
          <a:xfrm>
            <a:off x="7374717" y="5763896"/>
            <a:ext cx="4589105" cy="8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r" defTabSz="1219170">
              <a:lnSpc>
                <a:spcPct val="115000"/>
              </a:lnSpc>
              <a:buClr>
                <a:srgbClr val="000000"/>
              </a:buClr>
            </a:pPr>
            <a:r>
              <a:rPr lang="es-ES" sz="2400" kern="0">
                <a:solidFill>
                  <a:srgbClr val="434343"/>
                </a:solidFill>
                <a:latin typeface="Calibri Light" panose="020F0302020204030204" pitchFamily="34" charset="0"/>
                <a:ea typeface="Ubuntu Light"/>
                <a:cs typeface="Calibri Light" panose="020F0302020204030204" pitchFamily="34" charset="0"/>
                <a:sym typeface="Ubuntu Light"/>
              </a:rPr>
              <a:t>CSP 571 – FALL </a:t>
            </a:r>
            <a:r>
              <a:rPr lang="en-GB" sz="2400" kern="0">
                <a:solidFill>
                  <a:srgbClr val="434343"/>
                </a:solidFill>
                <a:latin typeface="Calibri Light" panose="020F0302020204030204" pitchFamily="34" charset="0"/>
                <a:ea typeface="Ubuntu Light"/>
                <a:cs typeface="Calibri Light" panose="020F0302020204030204" pitchFamily="34" charset="0"/>
                <a:sym typeface="Ubuntu Light"/>
              </a:rPr>
              <a:t>2021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AB6A6A-8F80-FF4A-8A62-10D3292AD0D1}"/>
              </a:ext>
            </a:extLst>
          </p:cNvPr>
          <p:cNvSpPr txBox="1"/>
          <p:nvPr/>
        </p:nvSpPr>
        <p:spPr>
          <a:xfrm>
            <a:off x="1841809" y="2155297"/>
            <a:ext cx="8508381" cy="2123658"/>
          </a:xfrm>
          <a:prstGeom prst="rect">
            <a:avLst/>
          </a:prstGeom>
          <a:noFill/>
          <a:ln w="57150"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5857875"/>
                      <a:gd name="connsiteY0" fmla="*/ 0 h 2357437"/>
                      <a:gd name="connsiteX1" fmla="*/ 592296 w 5857875"/>
                      <a:gd name="connsiteY1" fmla="*/ 0 h 2357437"/>
                      <a:gd name="connsiteX2" fmla="*/ 1067435 w 5857875"/>
                      <a:gd name="connsiteY2" fmla="*/ 0 h 2357437"/>
                      <a:gd name="connsiteX3" fmla="*/ 1835468 w 5857875"/>
                      <a:gd name="connsiteY3" fmla="*/ 0 h 2357437"/>
                      <a:gd name="connsiteX4" fmla="*/ 2427764 w 5857875"/>
                      <a:gd name="connsiteY4" fmla="*/ 0 h 2357437"/>
                      <a:gd name="connsiteX5" fmla="*/ 3020060 w 5857875"/>
                      <a:gd name="connsiteY5" fmla="*/ 0 h 2357437"/>
                      <a:gd name="connsiteX6" fmla="*/ 3788092 w 5857875"/>
                      <a:gd name="connsiteY6" fmla="*/ 0 h 2357437"/>
                      <a:gd name="connsiteX7" fmla="*/ 4321810 w 5857875"/>
                      <a:gd name="connsiteY7" fmla="*/ 0 h 2357437"/>
                      <a:gd name="connsiteX8" fmla="*/ 5089843 w 5857875"/>
                      <a:gd name="connsiteY8" fmla="*/ 0 h 2357437"/>
                      <a:gd name="connsiteX9" fmla="*/ 5857875 w 5857875"/>
                      <a:gd name="connsiteY9" fmla="*/ 0 h 2357437"/>
                      <a:gd name="connsiteX10" fmla="*/ 5857875 w 5857875"/>
                      <a:gd name="connsiteY10" fmla="*/ 589359 h 2357437"/>
                      <a:gd name="connsiteX11" fmla="*/ 5857875 w 5857875"/>
                      <a:gd name="connsiteY11" fmla="*/ 1178719 h 2357437"/>
                      <a:gd name="connsiteX12" fmla="*/ 5857875 w 5857875"/>
                      <a:gd name="connsiteY12" fmla="*/ 1791652 h 2357437"/>
                      <a:gd name="connsiteX13" fmla="*/ 5857875 w 5857875"/>
                      <a:gd name="connsiteY13" fmla="*/ 2357437 h 2357437"/>
                      <a:gd name="connsiteX14" fmla="*/ 5207000 w 5857875"/>
                      <a:gd name="connsiteY14" fmla="*/ 2357437 h 2357437"/>
                      <a:gd name="connsiteX15" fmla="*/ 4673283 w 5857875"/>
                      <a:gd name="connsiteY15" fmla="*/ 2357437 h 2357437"/>
                      <a:gd name="connsiteX16" fmla="*/ 4022408 w 5857875"/>
                      <a:gd name="connsiteY16" fmla="*/ 2357437 h 2357437"/>
                      <a:gd name="connsiteX17" fmla="*/ 3254375 w 5857875"/>
                      <a:gd name="connsiteY17" fmla="*/ 2357437 h 2357437"/>
                      <a:gd name="connsiteX18" fmla="*/ 2603500 w 5857875"/>
                      <a:gd name="connsiteY18" fmla="*/ 2357437 h 2357437"/>
                      <a:gd name="connsiteX19" fmla="*/ 2128361 w 5857875"/>
                      <a:gd name="connsiteY19" fmla="*/ 2357437 h 2357437"/>
                      <a:gd name="connsiteX20" fmla="*/ 1594644 w 5857875"/>
                      <a:gd name="connsiteY20" fmla="*/ 2357437 h 2357437"/>
                      <a:gd name="connsiteX21" fmla="*/ 826611 w 5857875"/>
                      <a:gd name="connsiteY21" fmla="*/ 2357437 h 2357437"/>
                      <a:gd name="connsiteX22" fmla="*/ 0 w 5857875"/>
                      <a:gd name="connsiteY22" fmla="*/ 2357437 h 2357437"/>
                      <a:gd name="connsiteX23" fmla="*/ 0 w 5857875"/>
                      <a:gd name="connsiteY23" fmla="*/ 1815226 h 2357437"/>
                      <a:gd name="connsiteX24" fmla="*/ 0 w 5857875"/>
                      <a:gd name="connsiteY24" fmla="*/ 1249442 h 2357437"/>
                      <a:gd name="connsiteX25" fmla="*/ 0 w 5857875"/>
                      <a:gd name="connsiteY25" fmla="*/ 730805 h 2357437"/>
                      <a:gd name="connsiteX26" fmla="*/ 0 w 5857875"/>
                      <a:gd name="connsiteY26" fmla="*/ 0 h 23574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5857875" h="2357437" extrusionOk="0">
                        <a:moveTo>
                          <a:pt x="0" y="0"/>
                        </a:moveTo>
                        <a:cubicBezTo>
                          <a:pt x="129329" y="-5081"/>
                          <a:pt x="421151" y="-28077"/>
                          <a:pt x="592296" y="0"/>
                        </a:cubicBezTo>
                        <a:cubicBezTo>
                          <a:pt x="763441" y="28077"/>
                          <a:pt x="897080" y="-3860"/>
                          <a:pt x="1067435" y="0"/>
                        </a:cubicBezTo>
                        <a:cubicBezTo>
                          <a:pt x="1237790" y="3860"/>
                          <a:pt x="1547243" y="-14251"/>
                          <a:pt x="1835468" y="0"/>
                        </a:cubicBezTo>
                        <a:cubicBezTo>
                          <a:pt x="2123693" y="14251"/>
                          <a:pt x="2258723" y="-1130"/>
                          <a:pt x="2427764" y="0"/>
                        </a:cubicBezTo>
                        <a:cubicBezTo>
                          <a:pt x="2596805" y="1130"/>
                          <a:pt x="2740462" y="18156"/>
                          <a:pt x="3020060" y="0"/>
                        </a:cubicBezTo>
                        <a:cubicBezTo>
                          <a:pt x="3299658" y="-18156"/>
                          <a:pt x="3474253" y="9215"/>
                          <a:pt x="3788092" y="0"/>
                        </a:cubicBezTo>
                        <a:cubicBezTo>
                          <a:pt x="4101931" y="-9215"/>
                          <a:pt x="4142042" y="-1166"/>
                          <a:pt x="4321810" y="0"/>
                        </a:cubicBezTo>
                        <a:cubicBezTo>
                          <a:pt x="4501578" y="1166"/>
                          <a:pt x="4796915" y="-9771"/>
                          <a:pt x="5089843" y="0"/>
                        </a:cubicBezTo>
                        <a:cubicBezTo>
                          <a:pt x="5382771" y="9771"/>
                          <a:pt x="5605289" y="26311"/>
                          <a:pt x="5857875" y="0"/>
                        </a:cubicBezTo>
                        <a:cubicBezTo>
                          <a:pt x="5842688" y="169232"/>
                          <a:pt x="5887126" y="418484"/>
                          <a:pt x="5857875" y="589359"/>
                        </a:cubicBezTo>
                        <a:cubicBezTo>
                          <a:pt x="5828624" y="760234"/>
                          <a:pt x="5846436" y="926453"/>
                          <a:pt x="5857875" y="1178719"/>
                        </a:cubicBezTo>
                        <a:cubicBezTo>
                          <a:pt x="5869314" y="1430985"/>
                          <a:pt x="5842066" y="1568423"/>
                          <a:pt x="5857875" y="1791652"/>
                        </a:cubicBezTo>
                        <a:cubicBezTo>
                          <a:pt x="5873684" y="2014881"/>
                          <a:pt x="5854394" y="2147217"/>
                          <a:pt x="5857875" y="2357437"/>
                        </a:cubicBezTo>
                        <a:cubicBezTo>
                          <a:pt x="5724176" y="2362054"/>
                          <a:pt x="5525384" y="2340222"/>
                          <a:pt x="5207000" y="2357437"/>
                        </a:cubicBezTo>
                        <a:cubicBezTo>
                          <a:pt x="4888617" y="2374652"/>
                          <a:pt x="4800863" y="2367957"/>
                          <a:pt x="4673283" y="2357437"/>
                        </a:cubicBezTo>
                        <a:cubicBezTo>
                          <a:pt x="4545703" y="2346917"/>
                          <a:pt x="4277335" y="2366440"/>
                          <a:pt x="4022408" y="2357437"/>
                        </a:cubicBezTo>
                        <a:cubicBezTo>
                          <a:pt x="3767482" y="2348434"/>
                          <a:pt x="3501521" y="2380920"/>
                          <a:pt x="3254375" y="2357437"/>
                        </a:cubicBezTo>
                        <a:cubicBezTo>
                          <a:pt x="3007229" y="2333954"/>
                          <a:pt x="2893213" y="2387048"/>
                          <a:pt x="2603500" y="2357437"/>
                        </a:cubicBezTo>
                        <a:cubicBezTo>
                          <a:pt x="2313788" y="2327826"/>
                          <a:pt x="2298643" y="2357228"/>
                          <a:pt x="2128361" y="2357437"/>
                        </a:cubicBezTo>
                        <a:cubicBezTo>
                          <a:pt x="1958079" y="2357646"/>
                          <a:pt x="1785162" y="2367585"/>
                          <a:pt x="1594644" y="2357437"/>
                        </a:cubicBezTo>
                        <a:cubicBezTo>
                          <a:pt x="1404126" y="2347289"/>
                          <a:pt x="1014210" y="2370656"/>
                          <a:pt x="826611" y="2357437"/>
                        </a:cubicBezTo>
                        <a:cubicBezTo>
                          <a:pt x="639012" y="2344218"/>
                          <a:pt x="171534" y="2365917"/>
                          <a:pt x="0" y="2357437"/>
                        </a:cubicBezTo>
                        <a:cubicBezTo>
                          <a:pt x="-11303" y="2152963"/>
                          <a:pt x="19964" y="2078640"/>
                          <a:pt x="0" y="1815226"/>
                        </a:cubicBezTo>
                        <a:cubicBezTo>
                          <a:pt x="-19964" y="1551812"/>
                          <a:pt x="-23681" y="1493300"/>
                          <a:pt x="0" y="1249442"/>
                        </a:cubicBezTo>
                        <a:cubicBezTo>
                          <a:pt x="23681" y="1005584"/>
                          <a:pt x="23638" y="986917"/>
                          <a:pt x="0" y="730805"/>
                        </a:cubicBezTo>
                        <a:cubicBezTo>
                          <a:pt x="-23638" y="474693"/>
                          <a:pt x="-345" y="21050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60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 TRAFFIC ACCIDENTS ANALYSIS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9C6FA85-EBBE-4146-BC0B-B71AFDCA2C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001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79"/>
    </mc:Choice>
    <mc:Fallback>
      <p:transition spd="slow" advTm="42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05;p34">
            <a:extLst>
              <a:ext uri="{FF2B5EF4-FFF2-40B4-BE49-F238E27FC236}">
                <a16:creationId xmlns:a16="http://schemas.microsoft.com/office/drawing/2014/main" id="{6EB9D482-CFDB-48EB-AB54-494675F78D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23294" y="2084077"/>
            <a:ext cx="2099704" cy="1486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GB" sz="36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Index</a:t>
            </a:r>
            <a:endParaRPr lang="en-GB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2B3840D-C89D-481A-AFF7-3AEDFBC49132}"/>
              </a:ext>
            </a:extLst>
          </p:cNvPr>
          <p:cNvSpPr txBox="1"/>
          <p:nvPr/>
        </p:nvSpPr>
        <p:spPr>
          <a:xfrm>
            <a:off x="5771745" y="1652250"/>
            <a:ext cx="642025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  <a:p>
            <a:endParaRPr lang="en-US" sz="24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Data Preprocessing</a:t>
            </a:r>
          </a:p>
          <a:p>
            <a:endParaRPr lang="en-US" sz="24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Exploratory Data Analysis</a:t>
            </a:r>
          </a:p>
          <a:p>
            <a:endParaRPr lang="en-US" sz="24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Data Mining</a:t>
            </a:r>
          </a:p>
          <a:p>
            <a:endParaRPr lang="en-US" sz="24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Conclusions</a:t>
            </a:r>
          </a:p>
          <a:p>
            <a:endParaRPr lang="en-US"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3940B64-E55A-4845-BF66-D98AE572A356}"/>
              </a:ext>
            </a:extLst>
          </p:cNvPr>
          <p:cNvSpPr/>
          <p:nvPr/>
        </p:nvSpPr>
        <p:spPr>
          <a:xfrm>
            <a:off x="5533109" y="1797900"/>
            <a:ext cx="768486" cy="16537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1E14E2EC-A6F6-473D-AB09-E1F0B7A0A741}"/>
              </a:ext>
            </a:extLst>
          </p:cNvPr>
          <p:cNvSpPr/>
          <p:nvPr/>
        </p:nvSpPr>
        <p:spPr>
          <a:xfrm>
            <a:off x="5533109" y="2524232"/>
            <a:ext cx="768486" cy="16537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B9095FEB-FB38-4455-9B3E-D63C9375B9E7}"/>
              </a:ext>
            </a:extLst>
          </p:cNvPr>
          <p:cNvSpPr/>
          <p:nvPr/>
        </p:nvSpPr>
        <p:spPr>
          <a:xfrm>
            <a:off x="5533109" y="3256216"/>
            <a:ext cx="768486" cy="16537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45297587-54CD-4B19-B29B-4984A43246FE}"/>
              </a:ext>
            </a:extLst>
          </p:cNvPr>
          <p:cNvSpPr/>
          <p:nvPr/>
        </p:nvSpPr>
        <p:spPr>
          <a:xfrm>
            <a:off x="5533109" y="3988200"/>
            <a:ext cx="768486" cy="16537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AA041CDD-E902-448D-93D7-8410B317A80E}"/>
              </a:ext>
            </a:extLst>
          </p:cNvPr>
          <p:cNvSpPr/>
          <p:nvPr/>
        </p:nvSpPr>
        <p:spPr>
          <a:xfrm>
            <a:off x="5533109" y="4714532"/>
            <a:ext cx="768486" cy="16537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844C6CE1-87FC-4601-BB87-FC867E7E004A}"/>
              </a:ext>
            </a:extLst>
          </p:cNvPr>
          <p:cNvSpPr/>
          <p:nvPr/>
        </p:nvSpPr>
        <p:spPr>
          <a:xfrm rot="5400000">
            <a:off x="2284378" y="3487392"/>
            <a:ext cx="768486" cy="16537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6BD216A1-EC9B-45CB-96B7-E6C55FD4D50B}"/>
              </a:ext>
            </a:extLst>
          </p:cNvPr>
          <p:cNvSpPr/>
          <p:nvPr/>
        </p:nvSpPr>
        <p:spPr>
          <a:xfrm rot="5400000">
            <a:off x="2444814" y="3485487"/>
            <a:ext cx="768486" cy="1653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23468C5E-120C-4932-9517-B0F58F1ED273}"/>
              </a:ext>
            </a:extLst>
          </p:cNvPr>
          <p:cNvSpPr/>
          <p:nvPr/>
        </p:nvSpPr>
        <p:spPr>
          <a:xfrm rot="5400000">
            <a:off x="2596368" y="3487954"/>
            <a:ext cx="768486" cy="1604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2CC210B2-F266-4514-BCB5-7FEB8A9BF144}"/>
              </a:ext>
            </a:extLst>
          </p:cNvPr>
          <p:cNvSpPr/>
          <p:nvPr/>
        </p:nvSpPr>
        <p:spPr>
          <a:xfrm rot="5400000">
            <a:off x="2759270" y="3486907"/>
            <a:ext cx="768486" cy="16537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4E05012A-31AA-421C-845F-F7DA7D56AA27}"/>
              </a:ext>
            </a:extLst>
          </p:cNvPr>
          <p:cNvSpPr/>
          <p:nvPr/>
        </p:nvSpPr>
        <p:spPr>
          <a:xfrm rot="5400000">
            <a:off x="2913292" y="3487392"/>
            <a:ext cx="768486" cy="16537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1B4FF90-731F-264E-B9EE-76F09C4DDE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479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461"/>
    </mc:Choice>
    <mc:Fallback>
      <p:transition spd="slow" advTm="264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412995FE-8BD9-4214-BBD4-0DA3F309B59B}"/>
              </a:ext>
            </a:extLst>
          </p:cNvPr>
          <p:cNvSpPr txBox="1">
            <a:spLocks/>
          </p:cNvSpPr>
          <p:nvPr/>
        </p:nvSpPr>
        <p:spPr>
          <a:xfrm>
            <a:off x="547425" y="314785"/>
            <a:ext cx="30555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Ubuntu"/>
              <a:buNone/>
              <a:tabLst/>
              <a:defRPr/>
            </a:pPr>
            <a:r>
              <a:rPr lang="en-US" kern="0">
                <a:solidFill>
                  <a:schemeClr val="tx1"/>
                </a:solidFill>
              </a:rPr>
              <a:t>Introduction</a:t>
            </a:r>
            <a:endParaRPr kumimoji="0" lang="en-US" sz="2400" b="1" u="none" strike="noStrike" kern="0" cap="none" spc="0" normalizeH="0" baseline="0">
              <a:ln>
                <a:noFill/>
              </a:ln>
              <a:solidFill>
                <a:srgbClr val="B381D9"/>
              </a:solidFill>
              <a:effectLst/>
              <a:uLnTx/>
              <a:uFillTx/>
              <a:latin typeface="Ubuntu"/>
              <a:sym typeface="Ubuntu"/>
            </a:endParaRP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FAC365B2-C2A4-4CC2-BB79-498C69FFC69F}"/>
              </a:ext>
            </a:extLst>
          </p:cNvPr>
          <p:cNvCxnSpPr>
            <a:cxnSpLocks/>
          </p:cNvCxnSpPr>
          <p:nvPr/>
        </p:nvCxnSpPr>
        <p:spPr>
          <a:xfrm>
            <a:off x="614775" y="867336"/>
            <a:ext cx="958531" cy="0"/>
          </a:xfrm>
          <a:prstGeom prst="line">
            <a:avLst/>
          </a:prstGeom>
          <a:noFill/>
          <a:ln w="76200" cap="flat" cmpd="sng" algn="ctr">
            <a:solidFill>
              <a:schemeClr val="tx2"/>
            </a:solidFill>
            <a:prstDash val="solid"/>
          </a:ln>
          <a:effectLst/>
        </p:spPr>
      </p:cxnSp>
      <p:sp>
        <p:nvSpPr>
          <p:cNvPr id="7" name="Rectángulo 6">
            <a:extLst>
              <a:ext uri="{FF2B5EF4-FFF2-40B4-BE49-F238E27FC236}">
                <a16:creationId xmlns:a16="http://schemas.microsoft.com/office/drawing/2014/main" id="{C40AD5FC-9599-4A54-8488-C32066FE2637}"/>
              </a:ext>
            </a:extLst>
          </p:cNvPr>
          <p:cNvSpPr/>
          <p:nvPr/>
        </p:nvSpPr>
        <p:spPr>
          <a:xfrm rot="5400000">
            <a:off x="11681315" y="1729049"/>
            <a:ext cx="576000" cy="1653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C89DC84E-84FE-4CDC-884A-7E9A7E4A1122}"/>
              </a:ext>
            </a:extLst>
          </p:cNvPr>
          <p:cNvSpPr/>
          <p:nvPr/>
        </p:nvSpPr>
        <p:spPr>
          <a:xfrm rot="5400000">
            <a:off x="11681315" y="3221970"/>
            <a:ext cx="576000" cy="16537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EE037C6D-F404-416B-AA89-ECB649A56060}"/>
              </a:ext>
            </a:extLst>
          </p:cNvPr>
          <p:cNvSpPr/>
          <p:nvPr/>
        </p:nvSpPr>
        <p:spPr>
          <a:xfrm rot="5400000">
            <a:off x="11681315" y="4671380"/>
            <a:ext cx="576000" cy="16537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628FC00-22BE-4D33-B3FC-964B5CFF77D0}"/>
              </a:ext>
            </a:extLst>
          </p:cNvPr>
          <p:cNvSpPr/>
          <p:nvPr/>
        </p:nvSpPr>
        <p:spPr>
          <a:xfrm rot="5400000">
            <a:off x="11676809" y="6125296"/>
            <a:ext cx="576000" cy="15635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8EC52EAC-079B-46D9-B7A7-CCBE462B311E}"/>
              </a:ext>
            </a:extLst>
          </p:cNvPr>
          <p:cNvSpPr/>
          <p:nvPr/>
        </p:nvSpPr>
        <p:spPr>
          <a:xfrm rot="5400000">
            <a:off x="11679419" y="521996"/>
            <a:ext cx="576000" cy="1615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2F4C0285-7058-40A3-A9B7-4A2BC5B9C543}"/>
              </a:ext>
            </a:extLst>
          </p:cNvPr>
          <p:cNvSpPr txBox="1"/>
          <p:nvPr/>
        </p:nvSpPr>
        <p:spPr>
          <a:xfrm>
            <a:off x="10369397" y="164220"/>
            <a:ext cx="141951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5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600" b="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Preprocessing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Exploratory Data Analysis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5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Mining</a:t>
            </a: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Conclusions</a:t>
            </a:r>
            <a:endParaRPr lang="en-US" sz="12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157180-2099-E443-B6A1-C77EA6740D53}"/>
              </a:ext>
            </a:extLst>
          </p:cNvPr>
          <p:cNvSpPr txBox="1"/>
          <p:nvPr/>
        </p:nvSpPr>
        <p:spPr>
          <a:xfrm>
            <a:off x="2357001" y="1491602"/>
            <a:ext cx="2818157" cy="923330"/>
          </a:xfrm>
          <a:prstGeom prst="rect">
            <a:avLst/>
          </a:prstGeom>
          <a:noFill/>
          <a:ln w="28575">
            <a:solidFill>
              <a:schemeClr val="tx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Cambria" panose="02040503050406030204" pitchFamily="18" charset="0"/>
                <a:cs typeface="Calibri" panose="020F0502020204030204" pitchFamily="34" charset="0"/>
              </a:rPr>
              <a:t>US Accidents:</a:t>
            </a:r>
          </a:p>
          <a:p>
            <a:pPr algn="ctr"/>
            <a:r>
              <a:rPr lang="en-US" i="1">
                <a:latin typeface="Cambria" panose="02040503050406030204" pitchFamily="18" charset="0"/>
                <a:cs typeface="Calibri" panose="020F0502020204030204" pitchFamily="34" charset="0"/>
              </a:rPr>
              <a:t>A Countrywide Traffic Accident Dataset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6CAF9A-220F-EE45-B825-87FF8962023F}"/>
              </a:ext>
            </a:extLst>
          </p:cNvPr>
          <p:cNvSpPr txBox="1"/>
          <p:nvPr/>
        </p:nvSpPr>
        <p:spPr>
          <a:xfrm>
            <a:off x="259536" y="1747853"/>
            <a:ext cx="16031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cs typeface="Calibri" panose="020F0502020204030204" pitchFamily="34" charset="0"/>
              </a:rPr>
              <a:t>DATA SET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4A40984-5574-AD40-A3A5-8C7F9697C363}"/>
              </a:ext>
            </a:extLst>
          </p:cNvPr>
          <p:cNvCxnSpPr/>
          <p:nvPr/>
        </p:nvCxnSpPr>
        <p:spPr>
          <a:xfrm>
            <a:off x="1744668" y="1978686"/>
            <a:ext cx="612333" cy="0"/>
          </a:xfrm>
          <a:prstGeom prst="straightConnector1">
            <a:avLst/>
          </a:prstGeom>
          <a:ln w="28575">
            <a:solidFill>
              <a:schemeClr val="tx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E0B5EF3-CA97-9E46-9EC0-64039C8913AF}"/>
              </a:ext>
            </a:extLst>
          </p:cNvPr>
          <p:cNvSpPr txBox="1"/>
          <p:nvPr/>
        </p:nvSpPr>
        <p:spPr>
          <a:xfrm>
            <a:off x="6307532" y="890785"/>
            <a:ext cx="1572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mbria" panose="02040503050406030204" pitchFamily="18" charset="0"/>
                <a:cs typeface="Calibri" panose="020F0502020204030204" pitchFamily="34" charset="0"/>
              </a:rPr>
              <a:t>1,516,064</a:t>
            </a:r>
          </a:p>
          <a:p>
            <a:pPr algn="ctr"/>
            <a:r>
              <a:rPr lang="en-US">
                <a:latin typeface="Cambria" panose="02040503050406030204" pitchFamily="18" charset="0"/>
                <a:cs typeface="Calibri" panose="020F0502020204030204" pitchFamily="34" charset="0"/>
              </a:rPr>
              <a:t>observations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66A7E52-5913-F945-ADE9-54FA6D2B653B}"/>
              </a:ext>
            </a:extLst>
          </p:cNvPr>
          <p:cNvSpPr txBox="1"/>
          <p:nvPr/>
        </p:nvSpPr>
        <p:spPr>
          <a:xfrm>
            <a:off x="6368895" y="2414932"/>
            <a:ext cx="129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Cambria" panose="02040503050406030204" pitchFamily="18" charset="0"/>
                <a:cs typeface="Calibri" panose="020F0502020204030204" pitchFamily="34" charset="0"/>
              </a:rPr>
              <a:t>47 features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F464E63-D7FC-874F-8391-C758169AA5E5}"/>
              </a:ext>
            </a:extLst>
          </p:cNvPr>
          <p:cNvCxnSpPr>
            <a:cxnSpLocks/>
            <a:stCxn id="2" idx="3"/>
            <a:endCxn id="13" idx="1"/>
          </p:cNvCxnSpPr>
          <p:nvPr/>
        </p:nvCxnSpPr>
        <p:spPr>
          <a:xfrm flipV="1">
            <a:off x="5175158" y="1213951"/>
            <a:ext cx="1132374" cy="739316"/>
          </a:xfrm>
          <a:prstGeom prst="straightConnector1">
            <a:avLst/>
          </a:prstGeom>
          <a:ln w="28575">
            <a:solidFill>
              <a:schemeClr val="tx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B7C1D67-17A5-814A-9DCF-7C76B9C945CF}"/>
              </a:ext>
            </a:extLst>
          </p:cNvPr>
          <p:cNvCxnSpPr>
            <a:cxnSpLocks/>
            <a:stCxn id="2" idx="3"/>
            <a:endCxn id="15" idx="1"/>
          </p:cNvCxnSpPr>
          <p:nvPr/>
        </p:nvCxnSpPr>
        <p:spPr>
          <a:xfrm>
            <a:off x="5175158" y="1953267"/>
            <a:ext cx="1193737" cy="646331"/>
          </a:xfrm>
          <a:prstGeom prst="straightConnector1">
            <a:avLst/>
          </a:prstGeom>
          <a:ln w="28575">
            <a:solidFill>
              <a:schemeClr val="tx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88ED244-95DF-4D49-9132-97300B50C41B}"/>
              </a:ext>
            </a:extLst>
          </p:cNvPr>
          <p:cNvSpPr txBox="1"/>
          <p:nvPr/>
        </p:nvSpPr>
        <p:spPr>
          <a:xfrm>
            <a:off x="4470697" y="4098002"/>
            <a:ext cx="2554571" cy="4616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cs typeface="Calibri" panose="020F0502020204030204" pitchFamily="34" charset="0"/>
              </a:rPr>
              <a:t>MAIN PURPOSES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1F904BD-CEAE-FA4C-BFB7-DBB293BEECA6}"/>
              </a:ext>
            </a:extLst>
          </p:cNvPr>
          <p:cNvSpPr txBox="1"/>
          <p:nvPr/>
        </p:nvSpPr>
        <p:spPr>
          <a:xfrm>
            <a:off x="1744667" y="4758549"/>
            <a:ext cx="784792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latin typeface="Cambria" panose="02040503050406030204" pitchFamily="18" charset="0"/>
                <a:cs typeface="Calibri" panose="020F0502020204030204" pitchFamily="34" charset="0"/>
              </a:rPr>
              <a:t>Determining which factors impact the most in traffic accidents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8245617-0F2D-CF4A-A09B-EB6E906322F6}"/>
              </a:ext>
            </a:extLst>
          </p:cNvPr>
          <p:cNvSpPr txBox="1"/>
          <p:nvPr/>
        </p:nvSpPr>
        <p:spPr>
          <a:xfrm>
            <a:off x="1744667" y="5384786"/>
            <a:ext cx="784792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latin typeface="Cambria" panose="02040503050406030204" pitchFamily="18" charset="0"/>
                <a:cs typeface="Calibri" panose="020F0502020204030204" pitchFamily="34" charset="0"/>
              </a:rPr>
              <a:t>Creating a real-time prediction tool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B2A5848-91AC-C74E-A51C-4515D6F15FF1}"/>
              </a:ext>
            </a:extLst>
          </p:cNvPr>
          <p:cNvSpPr txBox="1"/>
          <p:nvPr/>
        </p:nvSpPr>
        <p:spPr>
          <a:xfrm>
            <a:off x="6099717" y="9478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B51F7DA-86AA-884B-9627-382E9D6957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057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25"/>
    </mc:Choice>
    <mc:Fallback>
      <p:transition spd="slow" advTm="280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C40AD5FC-9599-4A54-8488-C32066FE2637}"/>
              </a:ext>
            </a:extLst>
          </p:cNvPr>
          <p:cNvSpPr/>
          <p:nvPr/>
        </p:nvSpPr>
        <p:spPr>
          <a:xfrm rot="5400000">
            <a:off x="11681315" y="1729049"/>
            <a:ext cx="576000" cy="1653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C89DC84E-84FE-4CDC-884A-7E9A7E4A1122}"/>
              </a:ext>
            </a:extLst>
          </p:cNvPr>
          <p:cNvSpPr/>
          <p:nvPr/>
        </p:nvSpPr>
        <p:spPr>
          <a:xfrm rot="5400000">
            <a:off x="11681315" y="3221970"/>
            <a:ext cx="576000" cy="16537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EE037C6D-F404-416B-AA89-ECB649A56060}"/>
              </a:ext>
            </a:extLst>
          </p:cNvPr>
          <p:cNvSpPr/>
          <p:nvPr/>
        </p:nvSpPr>
        <p:spPr>
          <a:xfrm rot="5400000">
            <a:off x="11681315" y="4671380"/>
            <a:ext cx="576000" cy="16537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628FC00-22BE-4D33-B3FC-964B5CFF77D0}"/>
              </a:ext>
            </a:extLst>
          </p:cNvPr>
          <p:cNvSpPr/>
          <p:nvPr/>
        </p:nvSpPr>
        <p:spPr>
          <a:xfrm rot="5400000">
            <a:off x="11676809" y="6125296"/>
            <a:ext cx="576000" cy="15635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8EC52EAC-079B-46D9-B7A7-CCBE462B311E}"/>
              </a:ext>
            </a:extLst>
          </p:cNvPr>
          <p:cNvSpPr/>
          <p:nvPr/>
        </p:nvSpPr>
        <p:spPr>
          <a:xfrm rot="5400000">
            <a:off x="11679419" y="521996"/>
            <a:ext cx="576000" cy="1615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2F4C0285-7058-40A3-A9B7-4A2BC5B9C543}"/>
              </a:ext>
            </a:extLst>
          </p:cNvPr>
          <p:cNvSpPr txBox="1"/>
          <p:nvPr/>
        </p:nvSpPr>
        <p:spPr>
          <a:xfrm>
            <a:off x="10369397" y="164220"/>
            <a:ext cx="1419510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5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600" b="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Preprocessing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Exploratory Data Analysis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5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Mining</a:t>
            </a: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Conclusions</a:t>
            </a:r>
            <a:endParaRPr lang="en-US" sz="12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2DBCDE3E-5753-5E4E-B3ED-24F330C26D72}"/>
              </a:ext>
            </a:extLst>
          </p:cNvPr>
          <p:cNvSpPr txBox="1">
            <a:spLocks/>
          </p:cNvSpPr>
          <p:nvPr/>
        </p:nvSpPr>
        <p:spPr>
          <a:xfrm>
            <a:off x="547425" y="314785"/>
            <a:ext cx="30555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Ubuntu"/>
              <a:buNone/>
              <a:tabLst/>
              <a:defRPr/>
            </a:pPr>
            <a:r>
              <a:rPr lang="en-US" kern="0">
                <a:solidFill>
                  <a:schemeClr val="tx1"/>
                </a:solidFill>
              </a:rPr>
              <a:t>Data Cleaning</a:t>
            </a:r>
            <a:endParaRPr kumimoji="0" lang="en-US" sz="2400" b="1" u="none" strike="noStrike" kern="0" cap="none" spc="0" normalizeH="0" baseline="0">
              <a:ln>
                <a:noFill/>
              </a:ln>
              <a:solidFill>
                <a:srgbClr val="B381D9"/>
              </a:solidFill>
              <a:effectLst/>
              <a:uLnTx/>
              <a:uFillTx/>
              <a:latin typeface="Ubuntu"/>
              <a:sym typeface="Ubuntu"/>
            </a:endParaRPr>
          </a:p>
        </p:txBody>
      </p:sp>
      <p:cxnSp>
        <p:nvCxnSpPr>
          <p:cNvPr id="13" name="Conector recto 4">
            <a:extLst>
              <a:ext uri="{FF2B5EF4-FFF2-40B4-BE49-F238E27FC236}">
                <a16:creationId xmlns:a16="http://schemas.microsoft.com/office/drawing/2014/main" id="{A235E1C5-44E1-5A4F-B737-8F161B8958B4}"/>
              </a:ext>
            </a:extLst>
          </p:cNvPr>
          <p:cNvCxnSpPr>
            <a:cxnSpLocks/>
          </p:cNvCxnSpPr>
          <p:nvPr/>
        </p:nvCxnSpPr>
        <p:spPr>
          <a:xfrm>
            <a:off x="614775" y="867336"/>
            <a:ext cx="958531" cy="0"/>
          </a:xfrm>
          <a:prstGeom prst="line">
            <a:avLst/>
          </a:prstGeom>
          <a:noFill/>
          <a:ln w="76200" cap="flat" cmpd="sng" algn="ctr">
            <a:solidFill>
              <a:schemeClr val="accent1"/>
            </a:solidFill>
            <a:prstDash val="solid"/>
          </a:ln>
          <a:effectLst/>
        </p:spPr>
      </p:cxnSp>
      <p:sp>
        <p:nvSpPr>
          <p:cNvPr id="15" name="CuadroTexto 1">
            <a:extLst>
              <a:ext uri="{FF2B5EF4-FFF2-40B4-BE49-F238E27FC236}">
                <a16:creationId xmlns:a16="http://schemas.microsoft.com/office/drawing/2014/main" id="{A69A5080-BB63-5E45-91CE-D4D68E430FC0}"/>
              </a:ext>
            </a:extLst>
          </p:cNvPr>
          <p:cNvSpPr txBox="1"/>
          <p:nvPr/>
        </p:nvSpPr>
        <p:spPr>
          <a:xfrm>
            <a:off x="154042" y="2233832"/>
            <a:ext cx="1704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Cambria" panose="02040503050406030204" pitchFamily="18" charset="0"/>
                <a:cs typeface="Calibri" panose="020F0502020204030204" pitchFamily="34" charset="0"/>
              </a:rPr>
              <a:t>Data set size:</a:t>
            </a:r>
          </a:p>
          <a:p>
            <a:r>
              <a:rPr lang="en-US">
                <a:latin typeface="Cambria" panose="02040503050406030204" pitchFamily="18" charset="0"/>
                <a:cs typeface="Calibri" panose="020F0502020204030204" pitchFamily="34" charset="0"/>
              </a:rPr>
              <a:t>1,516,064 x 47</a:t>
            </a:r>
            <a:endParaRPr lang="es-ES">
              <a:latin typeface="Cambria" panose="02040503050406030204" pitchFamily="18" charset="0"/>
            </a:endParaRPr>
          </a:p>
        </p:txBody>
      </p:sp>
      <p:cxnSp>
        <p:nvCxnSpPr>
          <p:cNvPr id="17" name="Conector recto de flecha 14">
            <a:extLst>
              <a:ext uri="{FF2B5EF4-FFF2-40B4-BE49-F238E27FC236}">
                <a16:creationId xmlns:a16="http://schemas.microsoft.com/office/drawing/2014/main" id="{43CB918C-1FFF-2E40-8CDC-2835739F8FA4}"/>
              </a:ext>
            </a:extLst>
          </p:cNvPr>
          <p:cNvCxnSpPr>
            <a:cxnSpLocks/>
          </p:cNvCxnSpPr>
          <p:nvPr/>
        </p:nvCxnSpPr>
        <p:spPr>
          <a:xfrm flipV="1">
            <a:off x="542689" y="2938627"/>
            <a:ext cx="0" cy="529402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6">
            <a:extLst>
              <a:ext uri="{FF2B5EF4-FFF2-40B4-BE49-F238E27FC236}">
                <a16:creationId xmlns:a16="http://schemas.microsoft.com/office/drawing/2014/main" id="{5E9B17B4-3CEA-F247-B5E3-EA50EB4F5F9D}"/>
              </a:ext>
            </a:extLst>
          </p:cNvPr>
          <p:cNvCxnSpPr>
            <a:cxnSpLocks/>
          </p:cNvCxnSpPr>
          <p:nvPr/>
        </p:nvCxnSpPr>
        <p:spPr>
          <a:xfrm>
            <a:off x="542689" y="3468029"/>
            <a:ext cx="9266573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Elipse 9">
            <a:extLst>
              <a:ext uri="{FF2B5EF4-FFF2-40B4-BE49-F238E27FC236}">
                <a16:creationId xmlns:a16="http://schemas.microsoft.com/office/drawing/2014/main" id="{FBB17C4E-D8D0-7040-9342-2885053E5A4B}"/>
              </a:ext>
            </a:extLst>
          </p:cNvPr>
          <p:cNvSpPr/>
          <p:nvPr/>
        </p:nvSpPr>
        <p:spPr>
          <a:xfrm>
            <a:off x="2254125" y="3345365"/>
            <a:ext cx="267629" cy="2676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Elipse 22">
            <a:extLst>
              <a:ext uri="{FF2B5EF4-FFF2-40B4-BE49-F238E27FC236}">
                <a16:creationId xmlns:a16="http://schemas.microsoft.com/office/drawing/2014/main" id="{2FA8698C-0263-9246-BE09-919121BAA0A6}"/>
              </a:ext>
            </a:extLst>
          </p:cNvPr>
          <p:cNvSpPr/>
          <p:nvPr/>
        </p:nvSpPr>
        <p:spPr>
          <a:xfrm>
            <a:off x="7003832" y="3345365"/>
            <a:ext cx="267629" cy="2676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Elipse 23">
            <a:extLst>
              <a:ext uri="{FF2B5EF4-FFF2-40B4-BE49-F238E27FC236}">
                <a16:creationId xmlns:a16="http://schemas.microsoft.com/office/drawing/2014/main" id="{372007A9-C76E-4F40-8ABC-2F8EF7B35A99}"/>
              </a:ext>
            </a:extLst>
          </p:cNvPr>
          <p:cNvSpPr/>
          <p:nvPr/>
        </p:nvSpPr>
        <p:spPr>
          <a:xfrm>
            <a:off x="3906544" y="3334214"/>
            <a:ext cx="267629" cy="2676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CuadroTexto 15">
            <a:extLst>
              <a:ext uri="{FF2B5EF4-FFF2-40B4-BE49-F238E27FC236}">
                <a16:creationId xmlns:a16="http://schemas.microsoft.com/office/drawing/2014/main" id="{18EEDE43-D4ED-E84A-B582-96152400AFCA}"/>
              </a:ext>
            </a:extLst>
          </p:cNvPr>
          <p:cNvSpPr txBox="1"/>
          <p:nvPr/>
        </p:nvSpPr>
        <p:spPr>
          <a:xfrm>
            <a:off x="869336" y="4055896"/>
            <a:ext cx="3037208" cy="1980029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u="sng">
                <a:latin typeface="Cambria" panose="02040503050406030204" pitchFamily="18" charset="0"/>
              </a:rPr>
              <a:t>NA Fields</a:t>
            </a:r>
          </a:p>
          <a:p>
            <a:pPr algn="ctr">
              <a:spcBef>
                <a:spcPts val="100"/>
              </a:spcBef>
              <a:spcAft>
                <a:spcPts val="100"/>
              </a:spcAft>
            </a:pPr>
            <a:r>
              <a:rPr lang="en-US" sz="1100">
                <a:latin typeface="Cambria" panose="02040503050406030204" pitchFamily="18" charset="0"/>
              </a:rPr>
              <a:t>Numerical attributes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Tipo de letra del sistema regular"/>
              <a:buChar char="-"/>
            </a:pPr>
            <a:r>
              <a:rPr lang="en-US" b="1">
                <a:latin typeface="Cambria" panose="02040503050406030204" pitchFamily="18" charset="0"/>
              </a:rPr>
              <a:t>Remove</a:t>
            </a:r>
            <a:r>
              <a:rPr lang="en-US">
                <a:latin typeface="Cambria" panose="02040503050406030204" pitchFamily="18" charset="0"/>
              </a:rPr>
              <a:t> </a:t>
            </a:r>
            <a:r>
              <a:rPr lang="en-US" i="1">
                <a:latin typeface="Cambria" panose="02040503050406030204" pitchFamily="18" charset="0"/>
              </a:rPr>
              <a:t>Number</a:t>
            </a:r>
            <a:r>
              <a:rPr lang="en-US">
                <a:latin typeface="Cambria" panose="02040503050406030204" pitchFamily="18" charset="0"/>
              </a:rPr>
              <a:t> - 70% of the observations lack it</a:t>
            </a:r>
            <a:endParaRPr lang="en-US" b="1">
              <a:latin typeface="Cambria" panose="02040503050406030204" pitchFamily="18" charset="0"/>
            </a:endParaRP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Tipo de letra del sistema regular"/>
              <a:buChar char="-"/>
            </a:pPr>
            <a:r>
              <a:rPr lang="en-US" b="1">
                <a:latin typeface="Cambria" panose="02040503050406030204" pitchFamily="18" charset="0"/>
              </a:rPr>
              <a:t>Linear interpolation </a:t>
            </a:r>
            <a:r>
              <a:rPr lang="en-US">
                <a:latin typeface="Cambria" panose="02040503050406030204" pitchFamily="18" charset="0"/>
              </a:rPr>
              <a:t> for weather-related variables</a:t>
            </a:r>
            <a:endParaRPr lang="en-US" b="1">
              <a:latin typeface="Cambria" panose="02040503050406030204" pitchFamily="18" charset="0"/>
            </a:endParaRPr>
          </a:p>
        </p:txBody>
      </p: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B6D83C90-A5C6-5B4C-9468-7A8915523E81}"/>
              </a:ext>
            </a:extLst>
          </p:cNvPr>
          <p:cNvCxnSpPr>
            <a:cxnSpLocks/>
            <a:stCxn id="19" idx="4"/>
            <a:endCxn id="24" idx="0"/>
          </p:cNvCxnSpPr>
          <p:nvPr/>
        </p:nvCxnSpPr>
        <p:spPr>
          <a:xfrm>
            <a:off x="2387940" y="3612995"/>
            <a:ext cx="0" cy="44290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45">
            <a:extLst>
              <a:ext uri="{FF2B5EF4-FFF2-40B4-BE49-F238E27FC236}">
                <a16:creationId xmlns:a16="http://schemas.microsoft.com/office/drawing/2014/main" id="{65D9C02D-4014-1849-9DC5-6D778757F2E2}"/>
              </a:ext>
            </a:extLst>
          </p:cNvPr>
          <p:cNvCxnSpPr>
            <a:cxnSpLocks/>
          </p:cNvCxnSpPr>
          <p:nvPr/>
        </p:nvCxnSpPr>
        <p:spPr>
          <a:xfrm flipH="1">
            <a:off x="4037686" y="2981878"/>
            <a:ext cx="1" cy="38443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46">
            <a:extLst>
              <a:ext uri="{FF2B5EF4-FFF2-40B4-BE49-F238E27FC236}">
                <a16:creationId xmlns:a16="http://schemas.microsoft.com/office/drawing/2014/main" id="{1C912EFB-0411-1249-9E57-E5F3D4300856}"/>
              </a:ext>
            </a:extLst>
          </p:cNvPr>
          <p:cNvCxnSpPr>
            <a:cxnSpLocks/>
            <a:stCxn id="20" idx="4"/>
            <a:endCxn id="32" idx="0"/>
          </p:cNvCxnSpPr>
          <p:nvPr/>
        </p:nvCxnSpPr>
        <p:spPr>
          <a:xfrm>
            <a:off x="7137647" y="3612995"/>
            <a:ext cx="1" cy="44290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uadroTexto 49">
            <a:extLst>
              <a:ext uri="{FF2B5EF4-FFF2-40B4-BE49-F238E27FC236}">
                <a16:creationId xmlns:a16="http://schemas.microsoft.com/office/drawing/2014/main" id="{CF5AE395-AAE7-BF43-A80A-2C882F93CFAF}"/>
              </a:ext>
            </a:extLst>
          </p:cNvPr>
          <p:cNvSpPr txBox="1"/>
          <p:nvPr/>
        </p:nvSpPr>
        <p:spPr>
          <a:xfrm>
            <a:off x="2479621" y="724850"/>
            <a:ext cx="3234944" cy="2244204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u="sng">
                <a:latin typeface="Cambria" panose="02040503050406030204" pitchFamily="18" charset="0"/>
              </a:rPr>
              <a:t>Empty Fields</a:t>
            </a:r>
          </a:p>
          <a:p>
            <a:pPr algn="ctr">
              <a:spcBef>
                <a:spcPts val="100"/>
              </a:spcBef>
              <a:spcAft>
                <a:spcPts val="100"/>
              </a:spcAft>
            </a:pPr>
            <a:r>
              <a:rPr lang="en-US" sz="1100">
                <a:latin typeface="Cambria" panose="02040503050406030204" pitchFamily="18" charset="0"/>
              </a:rPr>
              <a:t>Categorical attributes</a:t>
            </a:r>
          </a:p>
          <a:p>
            <a:pPr marL="285750" indent="-285750">
              <a:spcBef>
                <a:spcPts val="600"/>
              </a:spcBef>
              <a:spcAft>
                <a:spcPts val="500"/>
              </a:spcAft>
              <a:buFont typeface="Tipo de letra del sistema regular"/>
              <a:buChar char="-"/>
            </a:pPr>
            <a:r>
              <a:rPr lang="en-US">
                <a:latin typeface="Cambria" panose="02040503050406030204" pitchFamily="18" charset="0"/>
              </a:rPr>
              <a:t>Features with &lt; 0.3% empty chars → </a:t>
            </a:r>
            <a:r>
              <a:rPr lang="en-US" b="1">
                <a:latin typeface="Cambria" panose="02040503050406030204" pitchFamily="18" charset="0"/>
              </a:rPr>
              <a:t>Remove</a:t>
            </a:r>
            <a:r>
              <a:rPr lang="en-US">
                <a:latin typeface="Cambria" panose="02040503050406030204" pitchFamily="18" charset="0"/>
              </a:rPr>
              <a:t> observations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Tipo de letra del sistema regular"/>
              <a:buChar char="-"/>
            </a:pPr>
            <a:r>
              <a:rPr lang="en-US">
                <a:latin typeface="Cambria" panose="02040503050406030204" pitchFamily="18" charset="0"/>
              </a:rPr>
              <a:t>Features with &gt; 0.3% → </a:t>
            </a:r>
            <a:r>
              <a:rPr lang="en-US" b="1">
                <a:latin typeface="Cambria" panose="02040503050406030204" pitchFamily="18" charset="0"/>
              </a:rPr>
              <a:t>Create</a:t>
            </a:r>
            <a:r>
              <a:rPr lang="en-US">
                <a:latin typeface="Cambria" panose="02040503050406030204" pitchFamily="18" charset="0"/>
              </a:rPr>
              <a:t> category ‘</a:t>
            </a:r>
            <a:r>
              <a:rPr lang="en-US" i="1">
                <a:latin typeface="Cambria" panose="02040503050406030204" pitchFamily="18" charset="0"/>
              </a:rPr>
              <a:t>Unknown’</a:t>
            </a:r>
            <a:endParaRPr lang="en-US">
              <a:latin typeface="Cambria" panose="020405030504060302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2" name="CuadroTexto 50">
                <a:extLst>
                  <a:ext uri="{FF2B5EF4-FFF2-40B4-BE49-F238E27FC236}">
                    <a16:creationId xmlns:a16="http://schemas.microsoft.com/office/drawing/2014/main" id="{A6B81CE6-7F80-CD44-AE33-A116F9091AF3}"/>
                  </a:ext>
                </a:extLst>
              </p:cNvPr>
              <p:cNvSpPr txBox="1"/>
              <p:nvPr/>
            </p:nvSpPr>
            <p:spPr>
              <a:xfrm>
                <a:off x="4812213" y="4055896"/>
                <a:ext cx="4650869" cy="2215991"/>
              </a:xfrm>
              <a:prstGeom prst="rect">
                <a:avLst/>
              </a:prstGeom>
              <a:noFill/>
              <a:ln w="28575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s-ES" u="sng">
                    <a:latin typeface="Cambria" panose="02040503050406030204" pitchFamily="18" charset="0"/>
                  </a:rPr>
                  <a:t>Boxplots to </a:t>
                </a:r>
                <a:r>
                  <a:rPr lang="es-ES" u="sng" err="1">
                    <a:latin typeface="Cambria" panose="02040503050406030204" pitchFamily="18" charset="0"/>
                  </a:rPr>
                  <a:t>identify</a:t>
                </a:r>
                <a:r>
                  <a:rPr lang="es-ES" u="sng">
                    <a:latin typeface="Cambria" panose="02040503050406030204" pitchFamily="18" charset="0"/>
                  </a:rPr>
                  <a:t> </a:t>
                </a:r>
                <a:r>
                  <a:rPr lang="es-ES" u="sng" err="1">
                    <a:latin typeface="Cambria" panose="02040503050406030204" pitchFamily="18" charset="0"/>
                  </a:rPr>
                  <a:t>outliers</a:t>
                </a:r>
                <a:endParaRPr lang="es-ES" u="sng">
                  <a:latin typeface="Cambria" panose="02040503050406030204" pitchFamily="18" charset="0"/>
                </a:endParaRPr>
              </a:p>
              <a:p>
                <a:pPr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s-ES" err="1">
                    <a:latin typeface="Cambria" panose="02040503050406030204" pitchFamily="18" charset="0"/>
                  </a:rPr>
                  <a:t>Two</a:t>
                </a:r>
                <a:r>
                  <a:rPr lang="es-ES">
                    <a:latin typeface="Cambria" panose="02040503050406030204" pitchFamily="18" charset="0"/>
                  </a:rPr>
                  <a:t> </a:t>
                </a:r>
                <a:r>
                  <a:rPr lang="es-ES" err="1">
                    <a:latin typeface="Cambria" panose="02040503050406030204" pitchFamily="18" charset="0"/>
                  </a:rPr>
                  <a:t>approaches</a:t>
                </a:r>
                <a:r>
                  <a:rPr lang="es-ES">
                    <a:latin typeface="Cambria" panose="02040503050406030204" pitchFamily="18" charset="0"/>
                  </a:rPr>
                  <a:t>:</a:t>
                </a:r>
              </a:p>
              <a:p>
                <a:pPr marL="285750" indent="-285750">
                  <a:spcBef>
                    <a:spcPts val="600"/>
                  </a:spcBef>
                  <a:spcAft>
                    <a:spcPts val="600"/>
                  </a:spcAft>
                  <a:buFont typeface="Tipo de letra del sistema regular"/>
                  <a:buChar char="-"/>
                </a:pPr>
                <a:r>
                  <a:rPr lang="en-US" b="1">
                    <a:latin typeface="Cambria" panose="02040503050406030204" pitchFamily="18" charset="0"/>
                  </a:rPr>
                  <a:t>Remove</a:t>
                </a:r>
                <a:r>
                  <a:rPr lang="en-US">
                    <a:latin typeface="Cambria" panose="02040503050406030204" pitchFamily="18" charset="0"/>
                  </a:rPr>
                  <a:t> observations outside the range [</a:t>
                </a:r>
                <a:r>
                  <a:rPr lang="en-US"/>
                  <a:t>(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1−1.5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𝐼𝑄𝑅</m:t>
                    </m:r>
                  </m:oMath>
                </a14:m>
                <a:r>
                  <a:rPr lang="en-US"/>
                  <a:t>), (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𝑄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3+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1.5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𝐼𝑄𝑅</m:t>
                    </m:r>
                  </m:oMath>
                </a14:m>
                <a:r>
                  <a:rPr lang="en-US"/>
                  <a:t>)] </a:t>
                </a:r>
                <a:endParaRPr lang="en-US">
                  <a:latin typeface="Cambria" panose="02040503050406030204" pitchFamily="18" charset="0"/>
                </a:endParaRPr>
              </a:p>
              <a:p>
                <a:pPr marL="285750" indent="-285750">
                  <a:spcBef>
                    <a:spcPts val="600"/>
                  </a:spcBef>
                  <a:spcAft>
                    <a:spcPts val="600"/>
                  </a:spcAft>
                  <a:buFont typeface="Tipo de letra del sistema regular"/>
                  <a:buChar char="-"/>
                </a:pPr>
                <a:r>
                  <a:rPr lang="en-US" b="1">
                    <a:latin typeface="Cambria" panose="02040503050406030204" pitchFamily="18" charset="0"/>
                  </a:rPr>
                  <a:t>Remove </a:t>
                </a:r>
                <a:r>
                  <a:rPr lang="en-US">
                    <a:latin typeface="Cambria" panose="02040503050406030204" pitchFamily="18" charset="0"/>
                  </a:rPr>
                  <a:t>observations outside the standard range</a:t>
                </a:r>
              </a:p>
            </p:txBody>
          </p:sp>
        </mc:Choice>
        <mc:Fallback>
          <p:sp>
            <p:nvSpPr>
              <p:cNvPr id="32" name="CuadroTexto 50">
                <a:extLst>
                  <a:ext uri="{FF2B5EF4-FFF2-40B4-BE49-F238E27FC236}">
                    <a16:creationId xmlns:a16="http://schemas.microsoft.com/office/drawing/2014/main" id="{A6B81CE6-7F80-CD44-AE33-A116F9091A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12213" y="4055896"/>
                <a:ext cx="4650869" cy="2215991"/>
              </a:xfrm>
              <a:prstGeom prst="rect">
                <a:avLst/>
              </a:prstGeom>
              <a:blipFill>
                <a:blip r:embed="rId5"/>
                <a:stretch>
                  <a:fillRect l="-811" t="-562" b="-2809"/>
                </a:stretch>
              </a:blipFill>
              <a:ln w="28575"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5" name="Título 1">
            <a:extLst>
              <a:ext uri="{FF2B5EF4-FFF2-40B4-BE49-F238E27FC236}">
                <a16:creationId xmlns:a16="http://schemas.microsoft.com/office/drawing/2014/main" id="{D5661993-9500-EA4C-BE47-EF427186E114}"/>
              </a:ext>
            </a:extLst>
          </p:cNvPr>
          <p:cNvSpPr txBox="1">
            <a:spLocks/>
          </p:cNvSpPr>
          <p:nvPr/>
        </p:nvSpPr>
        <p:spPr>
          <a:xfrm>
            <a:off x="2593520" y="3318016"/>
            <a:ext cx="1375071" cy="349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Ubuntu"/>
              <a:buNone/>
              <a:tabLst/>
              <a:defRPr/>
            </a:pPr>
            <a:r>
              <a:rPr lang="en-US" sz="1200" kern="0">
                <a:solidFill>
                  <a:schemeClr val="accent1">
                    <a:lumMod val="50000"/>
                  </a:schemeClr>
                </a:solidFill>
              </a:rPr>
              <a:t>MISSING VALUES</a:t>
            </a:r>
            <a:endParaRPr kumimoji="0" lang="en-US" sz="1200" b="1" u="none" strike="noStrike" kern="0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sym typeface="Ubuntu"/>
            </a:endParaRPr>
          </a:p>
        </p:txBody>
      </p:sp>
      <p:sp>
        <p:nvSpPr>
          <p:cNvPr id="46" name="Título 1">
            <a:extLst>
              <a:ext uri="{FF2B5EF4-FFF2-40B4-BE49-F238E27FC236}">
                <a16:creationId xmlns:a16="http://schemas.microsoft.com/office/drawing/2014/main" id="{F0D2EF55-85A0-1D4D-BE5D-4E521FAA78D6}"/>
              </a:ext>
            </a:extLst>
          </p:cNvPr>
          <p:cNvSpPr txBox="1">
            <a:spLocks/>
          </p:cNvSpPr>
          <p:nvPr/>
        </p:nvSpPr>
        <p:spPr>
          <a:xfrm>
            <a:off x="6016750" y="3130180"/>
            <a:ext cx="2137560" cy="537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Ubuntu"/>
              <a:buNone/>
              <a:tabLst/>
              <a:defRPr/>
            </a:pPr>
            <a:r>
              <a:rPr lang="en-US" sz="1200" kern="0">
                <a:solidFill>
                  <a:schemeClr val="accent1">
                    <a:lumMod val="50000"/>
                  </a:schemeClr>
                </a:solidFill>
              </a:rPr>
              <a:t>NOISY DATA AND ANOMALIES</a:t>
            </a:r>
            <a:endParaRPr kumimoji="0" lang="en-US" sz="1200" b="1" u="none" strike="noStrike" kern="0" cap="none" spc="0" normalizeH="0" baseline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sym typeface="Ubuntu"/>
            </a:endParaRPr>
          </a:p>
        </p:txBody>
      </p:sp>
      <p:sp>
        <p:nvSpPr>
          <p:cNvPr id="69" name="CuadroTexto 13">
            <a:extLst>
              <a:ext uri="{FF2B5EF4-FFF2-40B4-BE49-F238E27FC236}">
                <a16:creationId xmlns:a16="http://schemas.microsoft.com/office/drawing/2014/main" id="{1B69C81B-76C5-4C4B-8ED5-F0580897A097}"/>
              </a:ext>
            </a:extLst>
          </p:cNvPr>
          <p:cNvSpPr txBox="1"/>
          <p:nvPr/>
        </p:nvSpPr>
        <p:spPr>
          <a:xfrm>
            <a:off x="8696625" y="2249489"/>
            <a:ext cx="1672772" cy="646331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s-ES">
                <a:latin typeface="Cambria" panose="02040503050406030204" pitchFamily="18" charset="0"/>
              </a:rPr>
              <a:t>Data set </a:t>
            </a:r>
            <a:r>
              <a:rPr lang="es-ES" err="1">
                <a:latin typeface="Cambria" panose="02040503050406030204" pitchFamily="18" charset="0"/>
              </a:rPr>
              <a:t>size</a:t>
            </a:r>
            <a:r>
              <a:rPr lang="es-ES">
                <a:latin typeface="Cambria" panose="02040503050406030204" pitchFamily="18" charset="0"/>
              </a:rPr>
              <a:t>:</a:t>
            </a:r>
          </a:p>
          <a:p>
            <a:r>
              <a:rPr lang="es-ES">
                <a:latin typeface="Cambria" panose="02040503050406030204" pitchFamily="18" charset="0"/>
              </a:rPr>
              <a:t>1,244,342 x 46 </a:t>
            </a:r>
          </a:p>
        </p:txBody>
      </p:sp>
      <p:cxnSp>
        <p:nvCxnSpPr>
          <p:cNvPr id="70" name="Conector recto de flecha 27">
            <a:extLst>
              <a:ext uri="{FF2B5EF4-FFF2-40B4-BE49-F238E27FC236}">
                <a16:creationId xmlns:a16="http://schemas.microsoft.com/office/drawing/2014/main" id="{50C6A3A5-1F24-B74F-BC69-82A2378B626A}"/>
              </a:ext>
            </a:extLst>
          </p:cNvPr>
          <p:cNvCxnSpPr>
            <a:cxnSpLocks/>
          </p:cNvCxnSpPr>
          <p:nvPr/>
        </p:nvCxnSpPr>
        <p:spPr>
          <a:xfrm flipV="1">
            <a:off x="9809262" y="2919252"/>
            <a:ext cx="0" cy="529402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771DB14-B273-AC4A-962E-29DA0EC1346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30455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066"/>
    </mc:Choice>
    <mc:Fallback>
      <p:transition spd="slow" advTm="450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5" grpId="0"/>
      <p:bldP spid="24" grpId="0" animBg="1"/>
      <p:bldP spid="31" grpId="0" animBg="1"/>
      <p:bldP spid="32" grpId="0" animBg="1"/>
      <p:bldP spid="45" grpId="0"/>
      <p:bldP spid="46" grpId="0"/>
      <p:bldP spid="6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C40AD5FC-9599-4A54-8488-C32066FE2637}"/>
              </a:ext>
            </a:extLst>
          </p:cNvPr>
          <p:cNvSpPr/>
          <p:nvPr/>
        </p:nvSpPr>
        <p:spPr>
          <a:xfrm rot="5400000">
            <a:off x="11681315" y="1729049"/>
            <a:ext cx="576000" cy="1653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C89DC84E-84FE-4CDC-884A-7E9A7E4A1122}"/>
              </a:ext>
            </a:extLst>
          </p:cNvPr>
          <p:cNvSpPr/>
          <p:nvPr/>
        </p:nvSpPr>
        <p:spPr>
          <a:xfrm rot="5400000">
            <a:off x="11681315" y="3221970"/>
            <a:ext cx="576000" cy="16537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EE037C6D-F404-416B-AA89-ECB649A56060}"/>
              </a:ext>
            </a:extLst>
          </p:cNvPr>
          <p:cNvSpPr/>
          <p:nvPr/>
        </p:nvSpPr>
        <p:spPr>
          <a:xfrm rot="5400000">
            <a:off x="11681315" y="4671380"/>
            <a:ext cx="576000" cy="16537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628FC00-22BE-4D33-B3FC-964B5CFF77D0}"/>
              </a:ext>
            </a:extLst>
          </p:cNvPr>
          <p:cNvSpPr/>
          <p:nvPr/>
        </p:nvSpPr>
        <p:spPr>
          <a:xfrm rot="5400000">
            <a:off x="11676809" y="6125296"/>
            <a:ext cx="576000" cy="15635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8EC52EAC-079B-46D9-B7A7-CCBE462B311E}"/>
              </a:ext>
            </a:extLst>
          </p:cNvPr>
          <p:cNvSpPr/>
          <p:nvPr/>
        </p:nvSpPr>
        <p:spPr>
          <a:xfrm rot="5400000">
            <a:off x="11679419" y="521996"/>
            <a:ext cx="576000" cy="1615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2F4C0285-7058-40A3-A9B7-4A2BC5B9C543}"/>
              </a:ext>
            </a:extLst>
          </p:cNvPr>
          <p:cNvSpPr txBox="1"/>
          <p:nvPr/>
        </p:nvSpPr>
        <p:spPr>
          <a:xfrm>
            <a:off x="10369397" y="164220"/>
            <a:ext cx="1419510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5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600" b="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Preprocessing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Exploratory Data Analysis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5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Mining</a:t>
            </a: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Conclusions</a:t>
            </a:r>
            <a:endParaRPr lang="en-US" sz="12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2DBCDE3E-5753-5E4E-B3ED-24F330C26D72}"/>
              </a:ext>
            </a:extLst>
          </p:cNvPr>
          <p:cNvSpPr txBox="1">
            <a:spLocks/>
          </p:cNvSpPr>
          <p:nvPr/>
        </p:nvSpPr>
        <p:spPr>
          <a:xfrm>
            <a:off x="547425" y="314785"/>
            <a:ext cx="30555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Ubuntu"/>
              <a:buNone/>
              <a:tabLst/>
              <a:defRPr/>
            </a:pPr>
            <a:r>
              <a:rPr lang="en-US" kern="0">
                <a:solidFill>
                  <a:schemeClr val="tx1"/>
                </a:solidFill>
              </a:rPr>
              <a:t>Data Reduction</a:t>
            </a:r>
            <a:endParaRPr kumimoji="0" lang="en-US" sz="2400" b="1" u="none" strike="noStrike" kern="0" cap="none" spc="0" normalizeH="0" baseline="0">
              <a:ln>
                <a:noFill/>
              </a:ln>
              <a:solidFill>
                <a:srgbClr val="B381D9"/>
              </a:solidFill>
              <a:effectLst/>
              <a:uLnTx/>
              <a:uFillTx/>
              <a:latin typeface="Ubuntu"/>
              <a:sym typeface="Ubuntu"/>
            </a:endParaRPr>
          </a:p>
        </p:txBody>
      </p:sp>
      <p:cxnSp>
        <p:nvCxnSpPr>
          <p:cNvPr id="13" name="Conector recto 4">
            <a:extLst>
              <a:ext uri="{FF2B5EF4-FFF2-40B4-BE49-F238E27FC236}">
                <a16:creationId xmlns:a16="http://schemas.microsoft.com/office/drawing/2014/main" id="{A235E1C5-44E1-5A4F-B737-8F161B8958B4}"/>
              </a:ext>
            </a:extLst>
          </p:cNvPr>
          <p:cNvCxnSpPr>
            <a:cxnSpLocks/>
          </p:cNvCxnSpPr>
          <p:nvPr/>
        </p:nvCxnSpPr>
        <p:spPr>
          <a:xfrm>
            <a:off x="614775" y="867336"/>
            <a:ext cx="958531" cy="0"/>
          </a:xfrm>
          <a:prstGeom prst="line">
            <a:avLst/>
          </a:prstGeom>
          <a:noFill/>
          <a:ln w="76200" cap="flat" cmpd="sng" algn="ctr">
            <a:solidFill>
              <a:schemeClr val="accent1"/>
            </a:solidFill>
            <a:prstDash val="solid"/>
          </a:ln>
          <a:effectLst/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A3A2E35-A4AD-4D45-A335-4C39080AAB75}"/>
              </a:ext>
            </a:extLst>
          </p:cNvPr>
          <p:cNvSpPr txBox="1"/>
          <p:nvPr/>
        </p:nvSpPr>
        <p:spPr>
          <a:xfrm>
            <a:off x="195876" y="1167163"/>
            <a:ext cx="20057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>
                <a:latin typeface="Cambria" panose="02040503050406030204" pitchFamily="18" charset="0"/>
                <a:cs typeface="Calibri" panose="020F0502020204030204" pitchFamily="34" charset="0"/>
              </a:rPr>
              <a:t>INITIAL STAGE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D06518A-193C-4840-9716-92EA808CD83A}"/>
              </a:ext>
            </a:extLst>
          </p:cNvPr>
          <p:cNvSpPr txBox="1"/>
          <p:nvPr/>
        </p:nvSpPr>
        <p:spPr>
          <a:xfrm>
            <a:off x="145866" y="1811734"/>
            <a:ext cx="20057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mbria" panose="02040503050406030204" pitchFamily="18" charset="0"/>
                <a:cs typeface="Calibri" panose="020F0502020204030204" pitchFamily="34" charset="0"/>
              </a:rPr>
              <a:t>Determined as unnecessary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050F46-4D1D-B440-847C-5385EDEB3F33}"/>
              </a:ext>
            </a:extLst>
          </p:cNvPr>
          <p:cNvSpPr txBox="1"/>
          <p:nvPr/>
        </p:nvSpPr>
        <p:spPr>
          <a:xfrm>
            <a:off x="3129666" y="1161801"/>
            <a:ext cx="26437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>
                <a:latin typeface="Cambria" panose="02040503050406030204" pitchFamily="18" charset="0"/>
                <a:cs typeface="Calibri" panose="020F0502020204030204" pitchFamily="34" charset="0"/>
              </a:rPr>
              <a:t>SECOND  STAGE</a:t>
            </a:r>
          </a:p>
          <a:p>
            <a:pPr algn="ctr"/>
            <a:r>
              <a:rPr lang="en-US" sz="1200">
                <a:latin typeface="Cambria" panose="02040503050406030204" pitchFamily="18" charset="0"/>
                <a:cs typeface="Calibri" panose="020F0502020204030204" pitchFamily="34" charset="0"/>
              </a:rPr>
              <a:t>Carried out in this step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4DBF8EE-04F3-6445-9CE1-D6C2F7BC784D}"/>
              </a:ext>
            </a:extLst>
          </p:cNvPr>
          <p:cNvSpPr txBox="1"/>
          <p:nvPr/>
        </p:nvSpPr>
        <p:spPr>
          <a:xfrm>
            <a:off x="3024250" y="1771974"/>
            <a:ext cx="28546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mbria" panose="02040503050406030204" pitchFamily="18" charset="0"/>
                <a:cs typeface="Calibri" panose="020F0502020204030204" pitchFamily="34" charset="0"/>
              </a:rPr>
              <a:t>Computational issues</a:t>
            </a:r>
          </a:p>
          <a:p>
            <a:pPr algn="ctr"/>
            <a:r>
              <a:rPr lang="en-US" sz="1400">
                <a:latin typeface="Cambria" panose="02040503050406030204" pitchFamily="18" charset="0"/>
                <a:cs typeface="Calibri" panose="020F0502020204030204" pitchFamily="34" charset="0"/>
              </a:rPr>
              <a:t>Scope is rearranged to the analysis of the </a:t>
            </a:r>
            <a:r>
              <a:rPr lang="en-US" sz="1400">
                <a:latin typeface="Cambria" panose="02040503050406030204" pitchFamily="18" charset="0"/>
              </a:rPr>
              <a:t>impact of weather conditions on traffic accidents </a:t>
            </a:r>
            <a:endParaRPr lang="en-US" sz="1400">
              <a:latin typeface="Cambria" panose="02040503050406030204" pitchFamily="18" charset="0"/>
              <a:cs typeface="Calibri" panose="020F0502020204030204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5315FE-ECDD-4043-AF26-8B3DDB521915}"/>
              </a:ext>
            </a:extLst>
          </p:cNvPr>
          <p:cNvCxnSpPr>
            <a:cxnSpLocks/>
          </p:cNvCxnSpPr>
          <p:nvPr/>
        </p:nvCxnSpPr>
        <p:spPr>
          <a:xfrm>
            <a:off x="1573306" y="2843561"/>
            <a:ext cx="0" cy="239281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039EDA5-6BED-054E-B3C9-5A56F71A6184}"/>
              </a:ext>
            </a:extLst>
          </p:cNvPr>
          <p:cNvSpPr txBox="1"/>
          <p:nvPr/>
        </p:nvSpPr>
        <p:spPr>
          <a:xfrm>
            <a:off x="403093" y="3085489"/>
            <a:ext cx="4697121" cy="3693319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b="1">
                <a:latin typeface="Cambria" panose="02040503050406030204" pitchFamily="18" charset="0"/>
                <a:cs typeface="Calibri" panose="020F0502020204030204" pitchFamily="34" charset="0"/>
              </a:rPr>
              <a:t>PCA</a:t>
            </a:r>
          </a:p>
          <a:p>
            <a:endParaRPr lang="en-US" b="1">
              <a:latin typeface="Cambria" panose="02040503050406030204" pitchFamily="18" charset="0"/>
              <a:cs typeface="Calibri" panose="020F0502020204030204" pitchFamily="34" charset="0"/>
            </a:endParaRPr>
          </a:p>
          <a:p>
            <a:endParaRPr lang="en-US" b="1">
              <a:latin typeface="Cambria" panose="02040503050406030204" pitchFamily="18" charset="0"/>
              <a:cs typeface="Calibri" panose="020F0502020204030204" pitchFamily="34" charset="0"/>
            </a:endParaRPr>
          </a:p>
          <a:p>
            <a:endParaRPr lang="en-US" b="1">
              <a:latin typeface="Cambria" panose="02040503050406030204" pitchFamily="18" charset="0"/>
              <a:cs typeface="Calibri" panose="020F0502020204030204" pitchFamily="34" charset="0"/>
            </a:endParaRPr>
          </a:p>
          <a:p>
            <a:endParaRPr lang="en-US" b="1">
              <a:latin typeface="Cambria" panose="02040503050406030204" pitchFamily="18" charset="0"/>
              <a:cs typeface="Calibri" panose="020F0502020204030204" pitchFamily="34" charset="0"/>
            </a:endParaRPr>
          </a:p>
          <a:p>
            <a:endParaRPr lang="en-US" b="1">
              <a:latin typeface="Cambria" panose="02040503050406030204" pitchFamily="18" charset="0"/>
              <a:cs typeface="Calibri" panose="020F0502020204030204" pitchFamily="34" charset="0"/>
            </a:endParaRPr>
          </a:p>
          <a:p>
            <a:endParaRPr lang="en-US" b="1">
              <a:latin typeface="Cambria" panose="02040503050406030204" pitchFamily="18" charset="0"/>
              <a:cs typeface="Calibri" panose="020F0502020204030204" pitchFamily="34" charset="0"/>
            </a:endParaRPr>
          </a:p>
          <a:p>
            <a:endParaRPr lang="en-US" b="1">
              <a:latin typeface="Cambria" panose="02040503050406030204" pitchFamily="18" charset="0"/>
              <a:cs typeface="Calibri" panose="020F0502020204030204" pitchFamily="34" charset="0"/>
            </a:endParaRPr>
          </a:p>
          <a:p>
            <a:endParaRPr lang="en-US" b="1">
              <a:latin typeface="Cambria" panose="02040503050406030204" pitchFamily="18" charset="0"/>
              <a:cs typeface="Calibri" panose="020F0502020204030204" pitchFamily="34" charset="0"/>
            </a:endParaRPr>
          </a:p>
          <a:p>
            <a:endParaRPr lang="en-US" b="1">
              <a:latin typeface="Cambria" panose="02040503050406030204" pitchFamily="18" charset="0"/>
              <a:cs typeface="Calibri" panose="020F0502020204030204" pitchFamily="34" charset="0"/>
            </a:endParaRPr>
          </a:p>
          <a:p>
            <a:endParaRPr lang="en-US" b="1">
              <a:latin typeface="Cambria" panose="02040503050406030204" pitchFamily="18" charset="0"/>
              <a:cs typeface="Calibri" panose="020F0502020204030204" pitchFamily="34" charset="0"/>
            </a:endParaRPr>
          </a:p>
          <a:p>
            <a:endParaRPr lang="en-US" b="1">
              <a:latin typeface="Cambria" panose="02040503050406030204" pitchFamily="18" charset="0"/>
              <a:cs typeface="Calibri" panose="020F0502020204030204" pitchFamily="34" charset="0"/>
            </a:endParaRPr>
          </a:p>
          <a:p>
            <a:endParaRPr lang="en-US" b="1">
              <a:latin typeface="Cambria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5FF211-786B-B540-AC7A-B837B22F567F}"/>
              </a:ext>
            </a:extLst>
          </p:cNvPr>
          <p:cNvSpPr txBox="1"/>
          <p:nvPr/>
        </p:nvSpPr>
        <p:spPr>
          <a:xfrm>
            <a:off x="1365244" y="3083464"/>
            <a:ext cx="144121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cs typeface="Calibri" panose="020F0502020204030204" pitchFamily="34" charset="0"/>
              </a:rPr>
              <a:t>DISCARDED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A80C63B-C22B-0E49-A19D-FFEE6A95544C}"/>
              </a:ext>
            </a:extLst>
          </p:cNvPr>
          <p:cNvCxnSpPr>
            <a:cxnSpLocks/>
          </p:cNvCxnSpPr>
          <p:nvPr/>
        </p:nvCxnSpPr>
        <p:spPr>
          <a:xfrm>
            <a:off x="1048214" y="3268130"/>
            <a:ext cx="301086" cy="0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6191D6C-6F2D-1E47-B403-B7570D15F062}"/>
              </a:ext>
            </a:extLst>
          </p:cNvPr>
          <p:cNvSpPr txBox="1"/>
          <p:nvPr/>
        </p:nvSpPr>
        <p:spPr>
          <a:xfrm>
            <a:off x="6268440" y="1164957"/>
            <a:ext cx="2643794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u="sng">
                <a:latin typeface="Cambria" panose="02040503050406030204" pitchFamily="18" charset="0"/>
                <a:cs typeface="Calibri" panose="020F0502020204030204" pitchFamily="34" charset="0"/>
              </a:rPr>
              <a:t>THIRD  STAGE</a:t>
            </a:r>
          </a:p>
          <a:p>
            <a:pPr algn="ctr"/>
            <a:r>
              <a:rPr lang="en-US" sz="1100">
                <a:latin typeface="Cambria" panose="02040503050406030204" pitchFamily="18" charset="0"/>
                <a:cs typeface="Calibri" panose="020F0502020204030204" pitchFamily="34" charset="0"/>
              </a:rPr>
              <a:t>Carried out in the Data Mining step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76D4753-620E-534D-A531-D5282F537058}"/>
              </a:ext>
            </a:extLst>
          </p:cNvPr>
          <p:cNvSpPr txBox="1"/>
          <p:nvPr/>
        </p:nvSpPr>
        <p:spPr>
          <a:xfrm>
            <a:off x="6163024" y="1762306"/>
            <a:ext cx="28546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mbria" panose="02040503050406030204" pitchFamily="18" charset="0"/>
                <a:cs typeface="Calibri" panose="020F0502020204030204" pitchFamily="34" charset="0"/>
              </a:rPr>
              <a:t>Computational issues</a:t>
            </a:r>
          </a:p>
          <a:p>
            <a:pPr algn="ctr"/>
            <a:r>
              <a:rPr lang="en-US" sz="1400">
                <a:latin typeface="Cambria" panose="02040503050406030204" pitchFamily="18" charset="0"/>
                <a:cs typeface="Calibri" panose="020F0502020204030204" pitchFamily="34" charset="0"/>
              </a:rPr>
              <a:t>Two strategies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E01CAC9-284F-734A-BD06-A835F1FA3A0D}"/>
              </a:ext>
            </a:extLst>
          </p:cNvPr>
          <p:cNvCxnSpPr>
            <a:cxnSpLocks/>
          </p:cNvCxnSpPr>
          <p:nvPr/>
        </p:nvCxnSpPr>
        <p:spPr>
          <a:xfrm>
            <a:off x="1573306" y="2843561"/>
            <a:ext cx="6017031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F16E62A-1B86-BD4D-B29A-A7A4669536BC}"/>
              </a:ext>
            </a:extLst>
          </p:cNvPr>
          <p:cNvCxnSpPr>
            <a:cxnSpLocks/>
            <a:endCxn id="27" idx="2"/>
          </p:cNvCxnSpPr>
          <p:nvPr/>
        </p:nvCxnSpPr>
        <p:spPr>
          <a:xfrm flipV="1">
            <a:off x="7590337" y="2347081"/>
            <a:ext cx="0" cy="49648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 descr="Chart&#10;&#10;Description automatically generated">
            <a:extLst>
              <a:ext uri="{FF2B5EF4-FFF2-40B4-BE49-F238E27FC236}">
                <a16:creationId xmlns:a16="http://schemas.microsoft.com/office/drawing/2014/main" id="{14A795F9-68EB-E940-BACC-18128A13444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60" b="3739"/>
          <a:stretch/>
        </p:blipFill>
        <p:spPr bwMode="auto">
          <a:xfrm>
            <a:off x="2974574" y="3112478"/>
            <a:ext cx="2125641" cy="196339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2" name="Picture 41" descr="Chart, scatter chart&#10;&#10;Description automatically generated">
            <a:extLst>
              <a:ext uri="{FF2B5EF4-FFF2-40B4-BE49-F238E27FC236}">
                <a16:creationId xmlns:a16="http://schemas.microsoft.com/office/drawing/2014/main" id="{3AC0A3D6-A633-4F49-A065-1A8A127F5C8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23" b="10801"/>
          <a:stretch/>
        </p:blipFill>
        <p:spPr bwMode="auto">
          <a:xfrm>
            <a:off x="2974573" y="4876445"/>
            <a:ext cx="2125641" cy="179834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27366DC7-F222-EE42-86A0-EE95D161ACEB}"/>
              </a:ext>
            </a:extLst>
          </p:cNvPr>
          <p:cNvSpPr txBox="1"/>
          <p:nvPr/>
        </p:nvSpPr>
        <p:spPr>
          <a:xfrm>
            <a:off x="425927" y="3736462"/>
            <a:ext cx="24509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mbria" panose="02040503050406030204" pitchFamily="18" charset="0"/>
                <a:cs typeface="Calibri" panose="020F0502020204030204" pitchFamily="34" charset="0"/>
              </a:rPr>
              <a:t>A valid amount of variance (~80%) is explained with PCs up to 9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AD48A25-3129-044F-9C14-B81430D5D54C}"/>
              </a:ext>
            </a:extLst>
          </p:cNvPr>
          <p:cNvSpPr txBox="1"/>
          <p:nvPr/>
        </p:nvSpPr>
        <p:spPr>
          <a:xfrm>
            <a:off x="510485" y="5390499"/>
            <a:ext cx="21256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Cambria" panose="02040503050406030204" pitchFamily="18" charset="0"/>
                <a:cs typeface="Calibri" panose="020F0502020204030204" pitchFamily="34" charset="0"/>
              </a:rPr>
              <a:t>Reduction that would be reached is not high enough</a:t>
            </a:r>
          </a:p>
          <a:p>
            <a:endParaRPr lang="en-US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B7693E9-736B-5E47-B043-8E0A8E33FC2A}"/>
              </a:ext>
            </a:extLst>
          </p:cNvPr>
          <p:cNvCxnSpPr>
            <a:cxnSpLocks/>
          </p:cNvCxnSpPr>
          <p:nvPr/>
        </p:nvCxnSpPr>
        <p:spPr>
          <a:xfrm>
            <a:off x="1573305" y="4932148"/>
            <a:ext cx="0" cy="458351"/>
          </a:xfrm>
          <a:prstGeom prst="straightConnector1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CFDE6216-B2D4-1A48-89E6-AD73A50816AC}"/>
              </a:ext>
            </a:extLst>
          </p:cNvPr>
          <p:cNvCxnSpPr>
            <a:cxnSpLocks/>
          </p:cNvCxnSpPr>
          <p:nvPr/>
        </p:nvCxnSpPr>
        <p:spPr>
          <a:xfrm>
            <a:off x="7590337" y="2843561"/>
            <a:ext cx="0" cy="239281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5E83C217-F0DE-5146-8772-AEB56207D084}"/>
              </a:ext>
            </a:extLst>
          </p:cNvPr>
          <p:cNvSpPr txBox="1"/>
          <p:nvPr/>
        </p:nvSpPr>
        <p:spPr>
          <a:xfrm>
            <a:off x="6163024" y="3105834"/>
            <a:ext cx="2854626" cy="646331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latin typeface="Cambria" panose="02040503050406030204" pitchFamily="18" charset="0"/>
                <a:cs typeface="Calibri" panose="020F0502020204030204" pitchFamily="34" charset="0"/>
              </a:rPr>
              <a:t>Only features related to weather are considered</a:t>
            </a:r>
          </a:p>
        </p:txBody>
      </p:sp>
      <p:sp>
        <p:nvSpPr>
          <p:cNvPr id="54" name="CuadroTexto 13">
            <a:extLst>
              <a:ext uri="{FF2B5EF4-FFF2-40B4-BE49-F238E27FC236}">
                <a16:creationId xmlns:a16="http://schemas.microsoft.com/office/drawing/2014/main" id="{CE8024A9-E340-9C40-B239-34BFE47EA36C}"/>
              </a:ext>
            </a:extLst>
          </p:cNvPr>
          <p:cNvSpPr txBox="1"/>
          <p:nvPr/>
        </p:nvSpPr>
        <p:spPr>
          <a:xfrm>
            <a:off x="3615177" y="120055"/>
            <a:ext cx="1672772" cy="646331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>
                <a:latin typeface="Cambria" panose="02040503050406030204" pitchFamily="18" charset="0"/>
              </a:rPr>
              <a:t>Data set </a:t>
            </a:r>
            <a:r>
              <a:rPr lang="es-ES" err="1">
                <a:latin typeface="Cambria" panose="02040503050406030204" pitchFamily="18" charset="0"/>
              </a:rPr>
              <a:t>size</a:t>
            </a:r>
            <a:r>
              <a:rPr lang="es-ES">
                <a:latin typeface="Cambria" panose="02040503050406030204" pitchFamily="18" charset="0"/>
              </a:rPr>
              <a:t>:</a:t>
            </a:r>
          </a:p>
          <a:p>
            <a:pPr algn="ctr"/>
            <a:r>
              <a:rPr lang="es-ES">
                <a:latin typeface="Cambria" panose="02040503050406030204" pitchFamily="18" charset="0"/>
              </a:rPr>
              <a:t>1,244,342 x 28 </a:t>
            </a:r>
          </a:p>
        </p:txBody>
      </p:sp>
      <p:cxnSp>
        <p:nvCxnSpPr>
          <p:cNvPr id="55" name="Conector recto de flecha 27">
            <a:extLst>
              <a:ext uri="{FF2B5EF4-FFF2-40B4-BE49-F238E27FC236}">
                <a16:creationId xmlns:a16="http://schemas.microsoft.com/office/drawing/2014/main" id="{C4D0E2CB-79EB-834B-8A8F-FA9CAD5F42F7}"/>
              </a:ext>
            </a:extLst>
          </p:cNvPr>
          <p:cNvCxnSpPr>
            <a:cxnSpLocks/>
          </p:cNvCxnSpPr>
          <p:nvPr/>
        </p:nvCxnSpPr>
        <p:spPr>
          <a:xfrm flipV="1">
            <a:off x="4451563" y="747132"/>
            <a:ext cx="0" cy="355518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ACE7807-B548-0841-A01C-7736418EA25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56150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974"/>
    </mc:Choice>
    <mc:Fallback>
      <p:transition spd="slow" advTm="399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4" grpId="0"/>
      <p:bldP spid="15" grpId="0"/>
      <p:bldP spid="16" grpId="0"/>
      <p:bldP spid="17" grpId="0"/>
      <p:bldP spid="20" grpId="0" animBg="1"/>
      <p:bldP spid="21" grpId="0"/>
      <p:bldP spid="25" grpId="0"/>
      <p:bldP spid="27" grpId="0"/>
      <p:bldP spid="43" grpId="0"/>
      <p:bldP spid="44" grpId="0"/>
      <p:bldP spid="49" grpId="0" animBg="1"/>
      <p:bldP spid="5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C40AD5FC-9599-4A54-8488-C32066FE2637}"/>
              </a:ext>
            </a:extLst>
          </p:cNvPr>
          <p:cNvSpPr/>
          <p:nvPr/>
        </p:nvSpPr>
        <p:spPr>
          <a:xfrm rot="5400000">
            <a:off x="11681315" y="1729049"/>
            <a:ext cx="576000" cy="1653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C89DC84E-84FE-4CDC-884A-7E9A7E4A1122}"/>
              </a:ext>
            </a:extLst>
          </p:cNvPr>
          <p:cNvSpPr/>
          <p:nvPr/>
        </p:nvSpPr>
        <p:spPr>
          <a:xfrm rot="5400000">
            <a:off x="11681315" y="3221970"/>
            <a:ext cx="576000" cy="16537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EE037C6D-F404-416B-AA89-ECB649A56060}"/>
              </a:ext>
            </a:extLst>
          </p:cNvPr>
          <p:cNvSpPr/>
          <p:nvPr/>
        </p:nvSpPr>
        <p:spPr>
          <a:xfrm rot="5400000">
            <a:off x="11681315" y="4671380"/>
            <a:ext cx="576000" cy="16537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628FC00-22BE-4D33-B3FC-964B5CFF77D0}"/>
              </a:ext>
            </a:extLst>
          </p:cNvPr>
          <p:cNvSpPr/>
          <p:nvPr/>
        </p:nvSpPr>
        <p:spPr>
          <a:xfrm rot="5400000">
            <a:off x="11676809" y="6125296"/>
            <a:ext cx="576000" cy="15635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8EC52EAC-079B-46D9-B7A7-CCBE462B311E}"/>
              </a:ext>
            </a:extLst>
          </p:cNvPr>
          <p:cNvSpPr/>
          <p:nvPr/>
        </p:nvSpPr>
        <p:spPr>
          <a:xfrm rot="5400000">
            <a:off x="11679419" y="521996"/>
            <a:ext cx="576000" cy="1615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2F4C0285-7058-40A3-A9B7-4A2BC5B9C543}"/>
              </a:ext>
            </a:extLst>
          </p:cNvPr>
          <p:cNvSpPr txBox="1"/>
          <p:nvPr/>
        </p:nvSpPr>
        <p:spPr>
          <a:xfrm>
            <a:off x="10369397" y="164220"/>
            <a:ext cx="1419510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5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600" b="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Preprocessing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Exploratory Data Analysis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5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Mining</a:t>
            </a: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Conclusions</a:t>
            </a:r>
            <a:endParaRPr lang="en-US" sz="12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2DBCDE3E-5753-5E4E-B3ED-24F330C26D72}"/>
              </a:ext>
            </a:extLst>
          </p:cNvPr>
          <p:cNvSpPr txBox="1">
            <a:spLocks/>
          </p:cNvSpPr>
          <p:nvPr/>
        </p:nvSpPr>
        <p:spPr>
          <a:xfrm>
            <a:off x="547425" y="314785"/>
            <a:ext cx="30555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Ubuntu"/>
              <a:buNone/>
              <a:tabLst/>
              <a:defRPr/>
            </a:pPr>
            <a:r>
              <a:rPr lang="en-US" kern="0">
                <a:solidFill>
                  <a:schemeClr val="tx1"/>
                </a:solidFill>
              </a:rPr>
              <a:t>Data Transformation</a:t>
            </a:r>
            <a:endParaRPr kumimoji="0" lang="en-US" sz="2400" b="1" u="none" strike="noStrike" kern="0" cap="none" spc="0" normalizeH="0" baseline="0">
              <a:ln>
                <a:noFill/>
              </a:ln>
              <a:solidFill>
                <a:srgbClr val="B381D9"/>
              </a:solidFill>
              <a:effectLst/>
              <a:uLnTx/>
              <a:uFillTx/>
              <a:latin typeface="Ubuntu"/>
              <a:sym typeface="Ubuntu"/>
            </a:endParaRPr>
          </a:p>
        </p:txBody>
      </p:sp>
      <p:cxnSp>
        <p:nvCxnSpPr>
          <p:cNvPr id="13" name="Conector recto 4">
            <a:extLst>
              <a:ext uri="{FF2B5EF4-FFF2-40B4-BE49-F238E27FC236}">
                <a16:creationId xmlns:a16="http://schemas.microsoft.com/office/drawing/2014/main" id="{A235E1C5-44E1-5A4F-B737-8F161B8958B4}"/>
              </a:ext>
            </a:extLst>
          </p:cNvPr>
          <p:cNvCxnSpPr>
            <a:cxnSpLocks/>
          </p:cNvCxnSpPr>
          <p:nvPr/>
        </p:nvCxnSpPr>
        <p:spPr>
          <a:xfrm>
            <a:off x="614775" y="867336"/>
            <a:ext cx="958531" cy="0"/>
          </a:xfrm>
          <a:prstGeom prst="line">
            <a:avLst/>
          </a:prstGeom>
          <a:noFill/>
          <a:ln w="76200" cap="flat" cmpd="sng" algn="ctr">
            <a:solidFill>
              <a:schemeClr val="accent1"/>
            </a:solidFill>
            <a:prstDash val="solid"/>
          </a:ln>
          <a:effectLst/>
        </p:spPr>
      </p:cxnSp>
      <p:sp>
        <p:nvSpPr>
          <p:cNvPr id="14" name="CuadroTexto 15">
            <a:extLst>
              <a:ext uri="{FF2B5EF4-FFF2-40B4-BE49-F238E27FC236}">
                <a16:creationId xmlns:a16="http://schemas.microsoft.com/office/drawing/2014/main" id="{46B0FA84-2598-354C-BAD0-0BC03C152114}"/>
              </a:ext>
            </a:extLst>
          </p:cNvPr>
          <p:cNvSpPr txBox="1"/>
          <p:nvPr/>
        </p:nvSpPr>
        <p:spPr>
          <a:xfrm>
            <a:off x="403093" y="1201184"/>
            <a:ext cx="3037208" cy="4616648"/>
          </a:xfrm>
          <a:prstGeom prst="rect">
            <a:avLst/>
          </a:prstGeom>
          <a:noFill/>
          <a:ln w="28575"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u="sng">
                <a:latin typeface="Cambria" panose="02040503050406030204" pitchFamily="18" charset="0"/>
              </a:rPr>
              <a:t>Appropriate data format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Tipo de letra del sistema regular"/>
              <a:buChar char="-"/>
            </a:pPr>
            <a:r>
              <a:rPr lang="en-US" b="1" i="1" err="1">
                <a:latin typeface="Cambria" panose="02040503050406030204" pitchFamily="18" charset="0"/>
              </a:rPr>
              <a:t>Start_Time</a:t>
            </a:r>
            <a:r>
              <a:rPr lang="en-US" b="1" i="1">
                <a:latin typeface="Cambria" panose="02040503050406030204" pitchFamily="18" charset="0"/>
              </a:rPr>
              <a:t> – </a:t>
            </a:r>
            <a:r>
              <a:rPr lang="en-US">
                <a:latin typeface="Cambria" panose="02040503050406030204" pitchFamily="18" charset="0"/>
              </a:rPr>
              <a:t>4 new features are extracted: </a:t>
            </a:r>
            <a:r>
              <a:rPr lang="en-US" i="1">
                <a:latin typeface="Cambria" panose="02040503050406030204" pitchFamily="18" charset="0"/>
              </a:rPr>
              <a:t>Year</a:t>
            </a:r>
            <a:r>
              <a:rPr lang="en-US">
                <a:latin typeface="Cambria" panose="02040503050406030204" pitchFamily="18" charset="0"/>
              </a:rPr>
              <a:t>, </a:t>
            </a:r>
            <a:r>
              <a:rPr lang="en-US" i="1">
                <a:latin typeface="Cambria" panose="02040503050406030204" pitchFamily="18" charset="0"/>
              </a:rPr>
              <a:t>Month</a:t>
            </a:r>
            <a:r>
              <a:rPr lang="en-US">
                <a:latin typeface="Cambria" panose="02040503050406030204" pitchFamily="18" charset="0"/>
              </a:rPr>
              <a:t>, </a:t>
            </a:r>
            <a:r>
              <a:rPr lang="en-US" i="1">
                <a:latin typeface="Cambria" panose="02040503050406030204" pitchFamily="18" charset="0"/>
              </a:rPr>
              <a:t>Date</a:t>
            </a:r>
            <a:r>
              <a:rPr lang="en-US">
                <a:latin typeface="Cambria" panose="02040503050406030204" pitchFamily="18" charset="0"/>
              </a:rPr>
              <a:t> and </a:t>
            </a:r>
            <a:r>
              <a:rPr lang="en-US" i="1">
                <a:latin typeface="Cambria" panose="02040503050406030204" pitchFamily="18" charset="0"/>
              </a:rPr>
              <a:t>Time</a:t>
            </a:r>
            <a:endParaRPr lang="en-US" b="1" i="1">
              <a:latin typeface="Cambria" panose="02040503050406030204" pitchFamily="18" charset="0"/>
            </a:endParaRP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Tipo de letra del sistema regular"/>
              <a:buChar char="-"/>
            </a:pPr>
            <a:r>
              <a:rPr lang="en-US" b="1" i="1" err="1">
                <a:latin typeface="Cambria" panose="02040503050406030204" pitchFamily="18" charset="0"/>
              </a:rPr>
              <a:t>Zipcode</a:t>
            </a:r>
            <a:r>
              <a:rPr lang="en-US" b="1">
                <a:latin typeface="Cambria" panose="02040503050406030204" pitchFamily="18" charset="0"/>
              </a:rPr>
              <a:t> – </a:t>
            </a:r>
            <a:r>
              <a:rPr lang="en-US">
                <a:latin typeface="Cambria" panose="02040503050406030204" pitchFamily="18" charset="0"/>
              </a:rPr>
              <a:t>value reduced to the first five digits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Tipo de letra del sistema regular"/>
              <a:buChar char="-"/>
            </a:pPr>
            <a:r>
              <a:rPr lang="en-US" b="1" i="1" err="1">
                <a:latin typeface="Cambria" panose="02040503050406030204" pitchFamily="18" charset="0"/>
              </a:rPr>
              <a:t>Wind_Direction</a:t>
            </a:r>
            <a:r>
              <a:rPr lang="en-US" b="1" i="1">
                <a:latin typeface="Cambria" panose="02040503050406030204" pitchFamily="18" charset="0"/>
              </a:rPr>
              <a:t> </a:t>
            </a:r>
            <a:r>
              <a:rPr lang="en-US" b="1">
                <a:latin typeface="Cambria" panose="02040503050406030204" pitchFamily="18" charset="0"/>
              </a:rPr>
              <a:t>– </a:t>
            </a:r>
            <a:r>
              <a:rPr lang="en-US">
                <a:latin typeface="Cambria" panose="02040503050406030204" pitchFamily="18" charset="0"/>
              </a:rPr>
              <a:t>values in different formats are set to the same one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Tipo de letra del sistema regular"/>
              <a:buChar char="-"/>
            </a:pPr>
            <a:endParaRPr lang="en-US">
              <a:latin typeface="Cambria" panose="02040503050406030204" pitchFamily="18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>
              <a:latin typeface="Cambria" panose="02040503050406030204" pitchFamily="18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>
              <a:latin typeface="Cambria" panose="02040503050406030204" pitchFamily="18" charset="0"/>
            </a:endParaRPr>
          </a:p>
        </p:txBody>
      </p:sp>
      <p:sp>
        <p:nvSpPr>
          <p:cNvPr id="15" name="CuadroTexto 15">
            <a:extLst>
              <a:ext uri="{FF2B5EF4-FFF2-40B4-BE49-F238E27FC236}">
                <a16:creationId xmlns:a16="http://schemas.microsoft.com/office/drawing/2014/main" id="{A644AD4D-BF23-BE44-8BA4-0700CF9A4BF3}"/>
              </a:ext>
            </a:extLst>
          </p:cNvPr>
          <p:cNvSpPr txBox="1"/>
          <p:nvPr/>
        </p:nvSpPr>
        <p:spPr>
          <a:xfrm>
            <a:off x="3602925" y="1201184"/>
            <a:ext cx="3037208" cy="4618800"/>
          </a:xfrm>
          <a:prstGeom prst="rect">
            <a:avLst/>
          </a:prstGeom>
          <a:noFill/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u="sng">
                <a:latin typeface="Cambria" panose="02040503050406030204" pitchFamily="18" charset="0"/>
              </a:rPr>
              <a:t>Aggregation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Tipo de letra del sistema regular"/>
              <a:buChar char="-"/>
            </a:pPr>
            <a:r>
              <a:rPr lang="en-US" b="1" i="1">
                <a:latin typeface="Cambria" panose="02040503050406030204" pitchFamily="18" charset="0"/>
              </a:rPr>
              <a:t>Duration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i="1" err="1">
                <a:latin typeface="Cambria" panose="02040503050406030204" pitchFamily="18" charset="0"/>
              </a:rPr>
              <a:t>End_Time</a:t>
            </a:r>
            <a:r>
              <a:rPr lang="en-US" i="1">
                <a:latin typeface="Cambria" panose="02040503050406030204" pitchFamily="18" charset="0"/>
              </a:rPr>
              <a:t> - </a:t>
            </a:r>
            <a:r>
              <a:rPr lang="en-US" i="1" err="1">
                <a:latin typeface="Cambria" panose="02040503050406030204" pitchFamily="18" charset="0"/>
              </a:rPr>
              <a:t>Start_Time</a:t>
            </a:r>
            <a:endParaRPr lang="en-US" i="1">
              <a:latin typeface="Cambria" panose="02040503050406030204" pitchFamily="18" charset="0"/>
            </a:endParaRP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Tipo de letra del sistema regular"/>
              <a:buChar char="-"/>
            </a:pPr>
            <a:r>
              <a:rPr lang="en-US" b="1" i="1">
                <a:latin typeface="Cambria" panose="02040503050406030204" pitchFamily="18" charset="0"/>
              </a:rPr>
              <a:t>Lat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>
                <a:latin typeface="Cambria" panose="02040503050406030204" pitchFamily="18" charset="0"/>
              </a:rPr>
              <a:t>Mean(</a:t>
            </a:r>
            <a:r>
              <a:rPr lang="en-US" i="1" err="1">
                <a:latin typeface="Cambria" panose="02040503050406030204" pitchFamily="18" charset="0"/>
              </a:rPr>
              <a:t>Start_Lat</a:t>
            </a:r>
            <a:r>
              <a:rPr lang="en-US" i="1">
                <a:latin typeface="Cambria" panose="02040503050406030204" pitchFamily="18" charset="0"/>
              </a:rPr>
              <a:t>, </a:t>
            </a:r>
            <a:r>
              <a:rPr lang="en-US" i="1" err="1">
                <a:latin typeface="Cambria" panose="02040503050406030204" pitchFamily="18" charset="0"/>
              </a:rPr>
              <a:t>End_Lat</a:t>
            </a:r>
            <a:r>
              <a:rPr lang="en-US">
                <a:latin typeface="Cambria" panose="02040503050406030204" pitchFamily="18" charset="0"/>
              </a:rPr>
              <a:t>)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Tipo de letra del sistema regular"/>
              <a:buChar char="-"/>
            </a:pPr>
            <a:r>
              <a:rPr lang="en-US" b="1" i="1" err="1">
                <a:latin typeface="Cambria" panose="02040503050406030204" pitchFamily="18" charset="0"/>
              </a:rPr>
              <a:t>Lng</a:t>
            </a:r>
            <a:endParaRPr lang="en-US" b="1" i="1">
              <a:latin typeface="Cambria" panose="02040503050406030204" pitchFamily="18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>
                <a:latin typeface="Cambria" panose="02040503050406030204" pitchFamily="18" charset="0"/>
              </a:rPr>
              <a:t>Mean(</a:t>
            </a:r>
            <a:r>
              <a:rPr lang="en-US" i="1" err="1">
                <a:latin typeface="Cambria" panose="02040503050406030204" pitchFamily="18" charset="0"/>
              </a:rPr>
              <a:t>Start_Lng</a:t>
            </a:r>
            <a:r>
              <a:rPr lang="en-US" i="1">
                <a:latin typeface="Cambria" panose="02040503050406030204" pitchFamily="18" charset="0"/>
              </a:rPr>
              <a:t>, </a:t>
            </a:r>
            <a:r>
              <a:rPr lang="en-US" i="1" err="1">
                <a:latin typeface="Cambria" panose="02040503050406030204" pitchFamily="18" charset="0"/>
              </a:rPr>
              <a:t>End_Lng</a:t>
            </a:r>
            <a:r>
              <a:rPr lang="en-US">
                <a:latin typeface="Cambria" panose="02040503050406030204" pitchFamily="18" charset="0"/>
              </a:rPr>
              <a:t>)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b="1">
                <a:latin typeface="Cambria" panose="02040503050406030204" pitchFamily="18" charset="0"/>
              </a:rPr>
              <a:t>+ Remove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i="1" err="1">
                <a:latin typeface="Cambria" panose="02040503050406030204" pitchFamily="18" charset="0"/>
              </a:rPr>
              <a:t>Weather_Timestamp</a:t>
            </a:r>
            <a:r>
              <a:rPr lang="en-US" i="1">
                <a:latin typeface="Cambria" panose="02040503050406030204" pitchFamily="18" charset="0"/>
              </a:rPr>
              <a:t> </a:t>
            </a:r>
            <a:r>
              <a:rPr lang="en-US">
                <a:latin typeface="Cambria" panose="02040503050406030204" pitchFamily="18" charset="0"/>
              </a:rPr>
              <a:t>– duplicate information</a:t>
            </a:r>
          </a:p>
          <a:p>
            <a:pPr>
              <a:spcBef>
                <a:spcPts val="600"/>
              </a:spcBef>
              <a:spcAft>
                <a:spcPts val="800"/>
              </a:spcAft>
            </a:pPr>
            <a:r>
              <a:rPr lang="en-US" i="1">
                <a:latin typeface="Cambria" panose="02040503050406030204" pitchFamily="18" charset="0"/>
              </a:rPr>
              <a:t>Country</a:t>
            </a:r>
            <a:r>
              <a:rPr lang="en-US">
                <a:latin typeface="Cambria" panose="02040503050406030204" pitchFamily="18" charset="0"/>
              </a:rPr>
              <a:t> – one single value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C8E3B8C3-3E70-4945-8186-8015EB421BD9}"/>
              </a:ext>
            </a:extLst>
          </p:cNvPr>
          <p:cNvSpPr txBox="1"/>
          <p:nvPr/>
        </p:nvSpPr>
        <p:spPr>
          <a:xfrm>
            <a:off x="6802757" y="1199032"/>
            <a:ext cx="3037208" cy="4618800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u="sng">
                <a:latin typeface="Cambria" panose="02040503050406030204" pitchFamily="18" charset="0"/>
              </a:rPr>
              <a:t>Discretization and Normalization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>
                <a:latin typeface="Cambria" panose="02040503050406030204" pitchFamily="18" charset="0"/>
              </a:rPr>
              <a:t>Convert categorical features: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>
                <a:latin typeface="Cambria" panose="02040503050406030204" pitchFamily="18" charset="0"/>
              </a:rPr>
              <a:t>Character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endParaRPr lang="en-US">
              <a:latin typeface="Cambria" panose="02040503050406030204" pitchFamily="18" charset="0"/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>
                <a:latin typeface="Cambria" panose="02040503050406030204" pitchFamily="18" charset="0"/>
              </a:rPr>
              <a:t>Factor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endParaRPr lang="en-US">
              <a:latin typeface="Cambria" panose="02040503050406030204" pitchFamily="18" charset="0"/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endParaRPr lang="en-US">
              <a:latin typeface="Cambria" panose="02040503050406030204" pitchFamily="18" charset="0"/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endParaRPr lang="en-US">
              <a:latin typeface="Cambria" panose="02040503050406030204" pitchFamily="18" charset="0"/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endParaRPr lang="en-US">
              <a:latin typeface="Cambria" panose="02040503050406030204" pitchFamily="18" charset="0"/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endParaRPr lang="en-US">
              <a:latin typeface="Cambria" panose="02040503050406030204" pitchFamily="18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5E4966F-2EEC-9742-ADA9-8FAB15ABE8DE}"/>
              </a:ext>
            </a:extLst>
          </p:cNvPr>
          <p:cNvCxnSpPr>
            <a:cxnSpLocks/>
          </p:cNvCxnSpPr>
          <p:nvPr/>
        </p:nvCxnSpPr>
        <p:spPr>
          <a:xfrm>
            <a:off x="8304016" y="2631688"/>
            <a:ext cx="0" cy="62446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04618D1-0D22-1F4C-8F48-747BA43175CB}"/>
              </a:ext>
            </a:extLst>
          </p:cNvPr>
          <p:cNvSpPr txBox="1"/>
          <p:nvPr/>
        </p:nvSpPr>
        <p:spPr>
          <a:xfrm>
            <a:off x="234176" y="131584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8" name="CuadroTexto 13">
            <a:extLst>
              <a:ext uri="{FF2B5EF4-FFF2-40B4-BE49-F238E27FC236}">
                <a16:creationId xmlns:a16="http://schemas.microsoft.com/office/drawing/2014/main" id="{291DB69A-6B68-5B41-B2C0-DB3910F74209}"/>
              </a:ext>
            </a:extLst>
          </p:cNvPr>
          <p:cNvSpPr txBox="1"/>
          <p:nvPr/>
        </p:nvSpPr>
        <p:spPr>
          <a:xfrm>
            <a:off x="4477003" y="211000"/>
            <a:ext cx="1672772" cy="646331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>
                <a:latin typeface="Cambria" panose="02040503050406030204" pitchFamily="18" charset="0"/>
              </a:rPr>
              <a:t>Data set </a:t>
            </a:r>
            <a:r>
              <a:rPr lang="es-ES" err="1">
                <a:latin typeface="Cambria" panose="02040503050406030204" pitchFamily="18" charset="0"/>
              </a:rPr>
              <a:t>size</a:t>
            </a:r>
            <a:r>
              <a:rPr lang="es-ES">
                <a:latin typeface="Cambria" panose="02040503050406030204" pitchFamily="18" charset="0"/>
              </a:rPr>
              <a:t>:</a:t>
            </a:r>
          </a:p>
          <a:p>
            <a:pPr algn="ctr"/>
            <a:r>
              <a:rPr lang="es-ES">
                <a:latin typeface="Cambria" panose="02040503050406030204" pitchFamily="18" charset="0"/>
              </a:rPr>
              <a:t>1,244,342 x 27 </a:t>
            </a:r>
          </a:p>
        </p:txBody>
      </p:sp>
      <p:cxnSp>
        <p:nvCxnSpPr>
          <p:cNvPr id="19" name="Conector recto de flecha 27">
            <a:extLst>
              <a:ext uri="{FF2B5EF4-FFF2-40B4-BE49-F238E27FC236}">
                <a16:creationId xmlns:a16="http://schemas.microsoft.com/office/drawing/2014/main" id="{8D162AE7-1246-504A-A447-0B4AB2301736}"/>
              </a:ext>
            </a:extLst>
          </p:cNvPr>
          <p:cNvCxnSpPr>
            <a:cxnSpLocks/>
          </p:cNvCxnSpPr>
          <p:nvPr/>
        </p:nvCxnSpPr>
        <p:spPr>
          <a:xfrm>
            <a:off x="3704360" y="559280"/>
            <a:ext cx="362582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8FC21833-C439-4AF3-A36A-20ADB67E3A6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14130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518"/>
    </mc:Choice>
    <mc:Fallback>
      <p:transition spd="slow" advTm="255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14" grpId="0" animBg="1"/>
      <p:bldP spid="15" grpId="0" animBg="1"/>
      <p:bldP spid="16" grpId="0" animBg="1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C40AD5FC-9599-4A54-8488-C32066FE2637}"/>
              </a:ext>
            </a:extLst>
          </p:cNvPr>
          <p:cNvSpPr/>
          <p:nvPr/>
        </p:nvSpPr>
        <p:spPr>
          <a:xfrm rot="5400000">
            <a:off x="11681315" y="1729049"/>
            <a:ext cx="576000" cy="1653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C89DC84E-84FE-4CDC-884A-7E9A7E4A1122}"/>
              </a:ext>
            </a:extLst>
          </p:cNvPr>
          <p:cNvSpPr/>
          <p:nvPr/>
        </p:nvSpPr>
        <p:spPr>
          <a:xfrm rot="5400000">
            <a:off x="11681315" y="3221970"/>
            <a:ext cx="576000" cy="16537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EE037C6D-F404-416B-AA89-ECB649A56060}"/>
              </a:ext>
            </a:extLst>
          </p:cNvPr>
          <p:cNvSpPr/>
          <p:nvPr/>
        </p:nvSpPr>
        <p:spPr>
          <a:xfrm rot="5400000">
            <a:off x="11681315" y="4671380"/>
            <a:ext cx="576000" cy="16537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628FC00-22BE-4D33-B3FC-964B5CFF77D0}"/>
              </a:ext>
            </a:extLst>
          </p:cNvPr>
          <p:cNvSpPr/>
          <p:nvPr/>
        </p:nvSpPr>
        <p:spPr>
          <a:xfrm rot="5400000">
            <a:off x="11676809" y="6125296"/>
            <a:ext cx="576000" cy="15635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8EC52EAC-079B-46D9-B7A7-CCBE462B311E}"/>
              </a:ext>
            </a:extLst>
          </p:cNvPr>
          <p:cNvSpPr/>
          <p:nvPr/>
        </p:nvSpPr>
        <p:spPr>
          <a:xfrm rot="5400000">
            <a:off x="11679419" y="521996"/>
            <a:ext cx="576000" cy="1615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2F4C0285-7058-40A3-A9B7-4A2BC5B9C543}"/>
              </a:ext>
            </a:extLst>
          </p:cNvPr>
          <p:cNvSpPr txBox="1"/>
          <p:nvPr/>
        </p:nvSpPr>
        <p:spPr>
          <a:xfrm>
            <a:off x="10369397" y="164220"/>
            <a:ext cx="1419510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5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Preprocessing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600" b="1">
                <a:solidFill>
                  <a:schemeClr val="tx1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Exploratory Data Analysis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5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Mining</a:t>
            </a: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Conclusions</a:t>
            </a:r>
            <a:endParaRPr lang="en-US" sz="12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2DBCDE3E-5753-5E4E-B3ED-24F330C26D72}"/>
              </a:ext>
            </a:extLst>
          </p:cNvPr>
          <p:cNvSpPr txBox="1">
            <a:spLocks/>
          </p:cNvSpPr>
          <p:nvPr/>
        </p:nvSpPr>
        <p:spPr>
          <a:xfrm>
            <a:off x="547425" y="314785"/>
            <a:ext cx="30555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Ubuntu"/>
              <a:buNone/>
              <a:tabLst/>
              <a:defRPr/>
            </a:pPr>
            <a:r>
              <a:rPr lang="en-US" kern="0">
                <a:solidFill>
                  <a:schemeClr val="tx1"/>
                </a:solidFill>
              </a:rPr>
              <a:t>Statistics</a:t>
            </a:r>
            <a:endParaRPr kumimoji="0" lang="en-US" sz="2400" b="1" u="none" strike="noStrike" kern="0" cap="none" spc="0" normalizeH="0" baseline="0">
              <a:ln>
                <a:noFill/>
              </a:ln>
              <a:solidFill>
                <a:srgbClr val="B381D9"/>
              </a:solidFill>
              <a:effectLst/>
              <a:uLnTx/>
              <a:uFillTx/>
              <a:latin typeface="Ubuntu"/>
              <a:sym typeface="Ubuntu"/>
            </a:endParaRPr>
          </a:p>
        </p:txBody>
      </p:sp>
      <p:cxnSp>
        <p:nvCxnSpPr>
          <p:cNvPr id="13" name="Conector recto 4">
            <a:extLst>
              <a:ext uri="{FF2B5EF4-FFF2-40B4-BE49-F238E27FC236}">
                <a16:creationId xmlns:a16="http://schemas.microsoft.com/office/drawing/2014/main" id="{A235E1C5-44E1-5A4F-B737-8F161B8958B4}"/>
              </a:ext>
            </a:extLst>
          </p:cNvPr>
          <p:cNvCxnSpPr>
            <a:cxnSpLocks/>
          </p:cNvCxnSpPr>
          <p:nvPr/>
        </p:nvCxnSpPr>
        <p:spPr>
          <a:xfrm>
            <a:off x="614775" y="867336"/>
            <a:ext cx="958531" cy="0"/>
          </a:xfrm>
          <a:prstGeom prst="line">
            <a:avLst/>
          </a:prstGeom>
          <a:noFill/>
          <a:ln w="76200" cap="flat" cmpd="sng" algn="ctr">
            <a:solidFill>
              <a:schemeClr val="accent2"/>
            </a:solidFill>
            <a:prstDash val="solid"/>
          </a:ln>
          <a:effectLst/>
        </p:spPr>
      </p:cxnSp>
      <p:sp>
        <p:nvSpPr>
          <p:cNvPr id="15" name="CuadroTexto 15">
            <a:extLst>
              <a:ext uri="{FF2B5EF4-FFF2-40B4-BE49-F238E27FC236}">
                <a16:creationId xmlns:a16="http://schemas.microsoft.com/office/drawing/2014/main" id="{7F7D0F19-A190-463E-B4AD-CA404F6A8CCD}"/>
              </a:ext>
            </a:extLst>
          </p:cNvPr>
          <p:cNvSpPr txBox="1"/>
          <p:nvPr/>
        </p:nvSpPr>
        <p:spPr>
          <a:xfrm>
            <a:off x="4075597" y="958399"/>
            <a:ext cx="3548550" cy="1508105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u="sng">
                <a:latin typeface="Cambria"/>
                <a:ea typeface="Cambria"/>
              </a:rPr>
              <a:t>Objective: </a:t>
            </a:r>
            <a:br>
              <a:rPr lang="en-US" u="sng">
                <a:latin typeface="Cambria"/>
                <a:ea typeface="Cambria"/>
              </a:rPr>
            </a:br>
            <a:endParaRPr lang="en-US" u="sng">
              <a:latin typeface="Cambria" panose="02040503050406030204" pitchFamily="18" charset="0"/>
              <a:ea typeface="Cambria"/>
            </a:endParaRP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Tipo de letra del sistema regular"/>
              <a:buChar char="-"/>
            </a:pPr>
            <a:r>
              <a:rPr lang="en-US">
                <a:latin typeface="Cambria" panose="02040503050406030204" pitchFamily="18" charset="0"/>
              </a:rPr>
              <a:t>Better understand the features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Tipo de letra del sistema regular"/>
              <a:buChar char="-"/>
            </a:pPr>
            <a:r>
              <a:rPr lang="en-US">
                <a:latin typeface="Cambria" panose="02040503050406030204" pitchFamily="18" charset="0"/>
              </a:rPr>
              <a:t>Familiarize with the dataset</a:t>
            </a:r>
          </a:p>
        </p:txBody>
      </p:sp>
      <p:graphicFrame>
        <p:nvGraphicFramePr>
          <p:cNvPr id="18" name="Tableau 17">
            <a:extLst>
              <a:ext uri="{FF2B5EF4-FFF2-40B4-BE49-F238E27FC236}">
                <a16:creationId xmlns:a16="http://schemas.microsoft.com/office/drawing/2014/main" id="{23CB474E-15E3-4DE2-95FD-39562F4018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4651553"/>
              </p:ext>
            </p:extLst>
          </p:nvPr>
        </p:nvGraphicFramePr>
        <p:xfrm>
          <a:off x="541420" y="3278605"/>
          <a:ext cx="7711367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3479">
                  <a:extLst>
                    <a:ext uri="{9D8B030D-6E8A-4147-A177-3AD203B41FA5}">
                      <a16:colId xmlns:a16="http://schemas.microsoft.com/office/drawing/2014/main" val="1467701373"/>
                    </a:ext>
                  </a:extLst>
                </a:gridCol>
                <a:gridCol w="1274472">
                  <a:extLst>
                    <a:ext uri="{9D8B030D-6E8A-4147-A177-3AD203B41FA5}">
                      <a16:colId xmlns:a16="http://schemas.microsoft.com/office/drawing/2014/main" val="515660288"/>
                    </a:ext>
                  </a:extLst>
                </a:gridCol>
                <a:gridCol w="1274472">
                  <a:extLst>
                    <a:ext uri="{9D8B030D-6E8A-4147-A177-3AD203B41FA5}">
                      <a16:colId xmlns:a16="http://schemas.microsoft.com/office/drawing/2014/main" val="1018005526"/>
                    </a:ext>
                  </a:extLst>
                </a:gridCol>
                <a:gridCol w="1274472">
                  <a:extLst>
                    <a:ext uri="{9D8B030D-6E8A-4147-A177-3AD203B41FA5}">
                      <a16:colId xmlns:a16="http://schemas.microsoft.com/office/drawing/2014/main" val="2002354202"/>
                    </a:ext>
                  </a:extLst>
                </a:gridCol>
                <a:gridCol w="1274472">
                  <a:extLst>
                    <a:ext uri="{9D8B030D-6E8A-4147-A177-3AD203B41FA5}">
                      <a16:colId xmlns:a16="http://schemas.microsoft.com/office/drawing/2014/main" val="721278070"/>
                    </a:ext>
                  </a:extLst>
                </a:gridCol>
              </a:tblGrid>
              <a:tr h="319973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Severity 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1 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2 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3 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4 </a:t>
                      </a:r>
                    </a:p>
                  </a:txBody>
                  <a:tcPr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7244427"/>
                  </a:ext>
                </a:extLst>
              </a:tr>
              <a:tr h="543955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Number of Observations 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21,111 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1,011,432 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132,817 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800">
                          <a:effectLst/>
                          <a:latin typeface="Cambria"/>
                        </a:rPr>
                        <a:t>78,982 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144857"/>
                  </a:ext>
                </a:extLst>
              </a:tr>
            </a:tbl>
          </a:graphicData>
        </a:graphic>
      </p:graphicFrame>
      <p:sp>
        <p:nvSpPr>
          <p:cNvPr id="20" name="ZoneTexte 19">
            <a:extLst>
              <a:ext uri="{FF2B5EF4-FFF2-40B4-BE49-F238E27FC236}">
                <a16:creationId xmlns:a16="http://schemas.microsoft.com/office/drawing/2014/main" id="{CBDB233B-76E1-4881-BB0F-536112880550}"/>
              </a:ext>
            </a:extLst>
          </p:cNvPr>
          <p:cNvSpPr txBox="1"/>
          <p:nvPr/>
        </p:nvSpPr>
        <p:spPr>
          <a:xfrm>
            <a:off x="515854" y="2701592"/>
            <a:ext cx="310414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err="1">
                <a:latin typeface="Cambria"/>
                <a:ea typeface="Cambria"/>
                <a:cs typeface="Arial"/>
              </a:rPr>
              <a:t>Feature</a:t>
            </a:r>
            <a:r>
              <a:rPr lang="fr-FR">
                <a:latin typeface="Cambria"/>
                <a:ea typeface="Cambria"/>
                <a:cs typeface="Arial"/>
              </a:rPr>
              <a:t> of </a:t>
            </a:r>
            <a:r>
              <a:rPr lang="fr-FR" err="1">
                <a:latin typeface="Cambria"/>
                <a:ea typeface="Cambria"/>
                <a:cs typeface="Arial"/>
              </a:rPr>
              <a:t>interest</a:t>
            </a:r>
            <a:r>
              <a:rPr lang="fr-FR">
                <a:latin typeface="Cambria"/>
                <a:ea typeface="Cambria"/>
                <a:cs typeface="Arial"/>
              </a:rPr>
              <a:t>: </a:t>
            </a:r>
            <a:r>
              <a:rPr lang="fr-FR" i="1" err="1">
                <a:latin typeface="Cambria"/>
                <a:ea typeface="Cambria"/>
                <a:cs typeface="Arial"/>
              </a:rPr>
              <a:t>Severity</a:t>
            </a:r>
            <a:endParaRPr lang="fr-FR" i="1">
              <a:latin typeface="Cambria"/>
              <a:ea typeface="Cambria"/>
              <a:cs typeface="Arial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E0022302-1FBB-4748-892E-7DF5D2320B04}"/>
              </a:ext>
            </a:extLst>
          </p:cNvPr>
          <p:cNvSpPr txBox="1"/>
          <p:nvPr/>
        </p:nvSpPr>
        <p:spPr>
          <a:xfrm>
            <a:off x="1378116" y="4486275"/>
            <a:ext cx="22920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err="1">
                <a:latin typeface="Cambria"/>
                <a:ea typeface="Cambria"/>
                <a:cs typeface="Arial"/>
              </a:rPr>
              <a:t>Uneven</a:t>
            </a:r>
            <a:r>
              <a:rPr lang="fr-FR">
                <a:latin typeface="Cambria"/>
                <a:ea typeface="Cambria"/>
                <a:cs typeface="Arial"/>
              </a:rPr>
              <a:t> distribution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BEFAD55A-76CA-43A8-ACB7-75F6DDFB094B}"/>
              </a:ext>
            </a:extLst>
          </p:cNvPr>
          <p:cNvSpPr txBox="1"/>
          <p:nvPr/>
        </p:nvSpPr>
        <p:spPr>
          <a:xfrm>
            <a:off x="1378117" y="5067802"/>
            <a:ext cx="4768516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err="1">
                <a:latin typeface="Cambria"/>
                <a:ea typeface="+mn-lt"/>
                <a:cs typeface="+mn-lt"/>
              </a:rPr>
              <a:t>Order</a:t>
            </a:r>
            <a:r>
              <a:rPr lang="fr-FR">
                <a:latin typeface="Cambria"/>
                <a:ea typeface="+mn-lt"/>
                <a:cs typeface="+mn-lt"/>
              </a:rPr>
              <a:t> of magnitude: 721.78 accidents </a:t>
            </a:r>
            <a:r>
              <a:rPr lang="fr-FR" err="1">
                <a:latin typeface="Cambria"/>
                <a:ea typeface="+mn-lt"/>
                <a:cs typeface="+mn-lt"/>
              </a:rPr>
              <a:t>daily</a:t>
            </a:r>
            <a:endParaRPr lang="fr-FR">
              <a:latin typeface="Cambria"/>
              <a:ea typeface="Cambria"/>
            </a:endParaRPr>
          </a:p>
        </p:txBody>
      </p:sp>
      <p:cxnSp>
        <p:nvCxnSpPr>
          <p:cNvPr id="26" name="Conector recto de flecha 27">
            <a:extLst>
              <a:ext uri="{FF2B5EF4-FFF2-40B4-BE49-F238E27FC236}">
                <a16:creationId xmlns:a16="http://schemas.microsoft.com/office/drawing/2014/main" id="{B9A4B156-4440-2349-97AC-2DF4A5797C46}"/>
              </a:ext>
            </a:extLst>
          </p:cNvPr>
          <p:cNvCxnSpPr>
            <a:cxnSpLocks/>
          </p:cNvCxnSpPr>
          <p:nvPr/>
        </p:nvCxnSpPr>
        <p:spPr>
          <a:xfrm>
            <a:off x="790169" y="4686483"/>
            <a:ext cx="587947" cy="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7">
            <a:extLst>
              <a:ext uri="{FF2B5EF4-FFF2-40B4-BE49-F238E27FC236}">
                <a16:creationId xmlns:a16="http://schemas.microsoft.com/office/drawing/2014/main" id="{D1D9B560-630E-7A44-B7DC-A8CB1A4712EB}"/>
              </a:ext>
            </a:extLst>
          </p:cNvPr>
          <p:cNvCxnSpPr>
            <a:cxnSpLocks/>
          </p:cNvCxnSpPr>
          <p:nvPr/>
        </p:nvCxnSpPr>
        <p:spPr>
          <a:xfrm>
            <a:off x="790169" y="5285451"/>
            <a:ext cx="587947" cy="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F7EA51CA-D56F-4D2F-BE95-EDAACEC5709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91058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165"/>
    </mc:Choice>
    <mc:Fallback>
      <p:transition spd="slow" advTm="501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15" grpId="0" animBg="1"/>
      <p:bldP spid="20" grpId="0"/>
      <p:bldP spid="23" grpId="0"/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C40AD5FC-9599-4A54-8488-C32066FE2637}"/>
              </a:ext>
            </a:extLst>
          </p:cNvPr>
          <p:cNvSpPr/>
          <p:nvPr/>
        </p:nvSpPr>
        <p:spPr>
          <a:xfrm rot="5400000">
            <a:off x="11681315" y="1729049"/>
            <a:ext cx="576000" cy="1653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C89DC84E-84FE-4CDC-884A-7E9A7E4A1122}"/>
              </a:ext>
            </a:extLst>
          </p:cNvPr>
          <p:cNvSpPr/>
          <p:nvPr/>
        </p:nvSpPr>
        <p:spPr>
          <a:xfrm rot="5400000">
            <a:off x="11681315" y="3221970"/>
            <a:ext cx="576000" cy="16537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EE037C6D-F404-416B-AA89-ECB649A56060}"/>
              </a:ext>
            </a:extLst>
          </p:cNvPr>
          <p:cNvSpPr/>
          <p:nvPr/>
        </p:nvSpPr>
        <p:spPr>
          <a:xfrm rot="5400000">
            <a:off x="11681315" y="4671380"/>
            <a:ext cx="576000" cy="16537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628FC00-22BE-4D33-B3FC-964B5CFF77D0}"/>
              </a:ext>
            </a:extLst>
          </p:cNvPr>
          <p:cNvSpPr/>
          <p:nvPr/>
        </p:nvSpPr>
        <p:spPr>
          <a:xfrm rot="5400000">
            <a:off x="11676809" y="6125296"/>
            <a:ext cx="576000" cy="15635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8EC52EAC-079B-46D9-B7A7-CCBE462B311E}"/>
              </a:ext>
            </a:extLst>
          </p:cNvPr>
          <p:cNvSpPr/>
          <p:nvPr/>
        </p:nvSpPr>
        <p:spPr>
          <a:xfrm rot="5400000">
            <a:off x="11679419" y="521996"/>
            <a:ext cx="576000" cy="1615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2F4C0285-7058-40A3-A9B7-4A2BC5B9C543}"/>
              </a:ext>
            </a:extLst>
          </p:cNvPr>
          <p:cNvSpPr txBox="1"/>
          <p:nvPr/>
        </p:nvSpPr>
        <p:spPr>
          <a:xfrm>
            <a:off x="10369397" y="164220"/>
            <a:ext cx="1419510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5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Preprocessing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6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Exploratory Data Analysis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5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Mining</a:t>
            </a: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Conclusions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2DBCDE3E-5753-5E4E-B3ED-24F330C26D72}"/>
              </a:ext>
            </a:extLst>
          </p:cNvPr>
          <p:cNvSpPr txBox="1">
            <a:spLocks/>
          </p:cNvSpPr>
          <p:nvPr/>
        </p:nvSpPr>
        <p:spPr>
          <a:xfrm>
            <a:off x="547425" y="314785"/>
            <a:ext cx="30555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Ubuntu"/>
              <a:buNone/>
              <a:tabLst/>
              <a:defRPr/>
            </a:pPr>
            <a:r>
              <a:rPr lang="en-US" kern="0" dirty="0">
                <a:solidFill>
                  <a:schemeClr val="tx1"/>
                </a:solidFill>
              </a:rPr>
              <a:t>Visualizations</a:t>
            </a:r>
            <a:endParaRPr kumimoji="0" lang="en-US" sz="2400" b="1" u="none" strike="noStrike" kern="0" cap="none" spc="0" normalizeH="0" baseline="0" dirty="0">
              <a:ln>
                <a:noFill/>
              </a:ln>
              <a:solidFill>
                <a:srgbClr val="B381D9"/>
              </a:solidFill>
              <a:effectLst/>
              <a:uLnTx/>
              <a:uFillTx/>
              <a:latin typeface="Ubuntu"/>
              <a:sym typeface="Ubuntu"/>
            </a:endParaRPr>
          </a:p>
        </p:txBody>
      </p:sp>
      <p:cxnSp>
        <p:nvCxnSpPr>
          <p:cNvPr id="13" name="Conector recto 4">
            <a:extLst>
              <a:ext uri="{FF2B5EF4-FFF2-40B4-BE49-F238E27FC236}">
                <a16:creationId xmlns:a16="http://schemas.microsoft.com/office/drawing/2014/main" id="{A235E1C5-44E1-5A4F-B737-8F161B8958B4}"/>
              </a:ext>
            </a:extLst>
          </p:cNvPr>
          <p:cNvCxnSpPr>
            <a:cxnSpLocks/>
          </p:cNvCxnSpPr>
          <p:nvPr/>
        </p:nvCxnSpPr>
        <p:spPr>
          <a:xfrm>
            <a:off x="614775" y="867336"/>
            <a:ext cx="958531" cy="0"/>
          </a:xfrm>
          <a:prstGeom prst="line">
            <a:avLst/>
          </a:prstGeom>
          <a:noFill/>
          <a:ln w="76200" cap="flat" cmpd="sng" algn="ctr">
            <a:solidFill>
              <a:schemeClr val="accent2"/>
            </a:solidFill>
            <a:prstDash val="solid"/>
          </a:ln>
          <a:effectLst/>
        </p:spPr>
      </p:cxnSp>
      <p:pic>
        <p:nvPicPr>
          <p:cNvPr id="5" name="Image 5">
            <a:extLst>
              <a:ext uri="{FF2B5EF4-FFF2-40B4-BE49-F238E27FC236}">
                <a16:creationId xmlns:a16="http://schemas.microsoft.com/office/drawing/2014/main" id="{E5B33871-2F4F-4E53-8B79-0BCBC2CB65F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806" t="10239" r="8209" b="10479"/>
          <a:stretch/>
        </p:blipFill>
        <p:spPr>
          <a:xfrm>
            <a:off x="5717004" y="3897980"/>
            <a:ext cx="4356120" cy="2754046"/>
          </a:xfrm>
          <a:prstGeom prst="rect">
            <a:avLst/>
          </a:prstGeom>
        </p:spPr>
      </p:pic>
      <p:pic>
        <p:nvPicPr>
          <p:cNvPr id="6" name="Image 13">
            <a:extLst>
              <a:ext uri="{FF2B5EF4-FFF2-40B4-BE49-F238E27FC236}">
                <a16:creationId xmlns:a16="http://schemas.microsoft.com/office/drawing/2014/main" id="{A062E7F8-D808-4EF4-8072-932BDB78DA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25979" y="868026"/>
            <a:ext cx="4748462" cy="2926182"/>
          </a:xfrm>
          <a:prstGeom prst="rect">
            <a:avLst/>
          </a:prstGeom>
        </p:spPr>
      </p:pic>
      <p:sp>
        <p:nvSpPr>
          <p:cNvPr id="14" name="CuadroTexto 15">
            <a:extLst>
              <a:ext uri="{FF2B5EF4-FFF2-40B4-BE49-F238E27FC236}">
                <a16:creationId xmlns:a16="http://schemas.microsoft.com/office/drawing/2014/main" id="{5E5D1AC0-3060-4370-9255-380CC1E79B57}"/>
              </a:ext>
            </a:extLst>
          </p:cNvPr>
          <p:cNvSpPr txBox="1"/>
          <p:nvPr/>
        </p:nvSpPr>
        <p:spPr>
          <a:xfrm>
            <a:off x="546335" y="1088742"/>
            <a:ext cx="4501049" cy="2215991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u="sng" dirty="0">
                <a:latin typeface="Cambria"/>
                <a:ea typeface="Cambria"/>
              </a:rPr>
              <a:t>Objectives: </a:t>
            </a:r>
            <a:br>
              <a:rPr lang="en-US" u="sng">
                <a:latin typeface="Cambria"/>
                <a:ea typeface="Cambria"/>
              </a:rPr>
            </a:br>
            <a:endParaRPr lang="en-US" u="sng">
              <a:latin typeface="Cambria" panose="02040503050406030204" pitchFamily="18" charset="0"/>
              <a:ea typeface="Cambria"/>
            </a:endParaRP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Tipo de letra del sistema regular"/>
              <a:buChar char="-"/>
            </a:pPr>
            <a:r>
              <a:rPr lang="en-US" dirty="0">
                <a:latin typeface="Cambria" panose="02040503050406030204" pitchFamily="18" charset="0"/>
              </a:rPr>
              <a:t>Understand the distribution of the features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Tipo de letra del sistema regular"/>
              <a:buChar char="-"/>
            </a:pPr>
            <a:r>
              <a:rPr lang="en-US" dirty="0">
                <a:latin typeface="Cambria" panose="02040503050406030204" pitchFamily="18" charset="0"/>
              </a:rPr>
              <a:t>Spot some shifts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Tipo de letra del sistema regular"/>
              <a:buChar char="-"/>
            </a:pPr>
            <a:r>
              <a:rPr lang="en-US" dirty="0">
                <a:latin typeface="Cambria" panose="02040503050406030204" pitchFamily="18" charset="0"/>
              </a:rPr>
              <a:t>Extract information about the domain</a:t>
            </a:r>
          </a:p>
        </p:txBody>
      </p:sp>
      <p:pic>
        <p:nvPicPr>
          <p:cNvPr id="2" name="Image 2" descr="Une image contenant carte&#10;&#10;Description générée automatiquement">
            <a:extLst>
              <a:ext uri="{FF2B5EF4-FFF2-40B4-BE49-F238E27FC236}">
                <a16:creationId xmlns:a16="http://schemas.microsoft.com/office/drawing/2014/main" id="{3A9F7F28-A71B-4CEF-8546-A802A3CBF90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351" t="15035" r="-2555" b="4196"/>
          <a:stretch/>
        </p:blipFill>
        <p:spPr>
          <a:xfrm>
            <a:off x="465542" y="3895975"/>
            <a:ext cx="4855121" cy="2455238"/>
          </a:xfrm>
          <a:prstGeom prst="rect">
            <a:avLst/>
          </a:prstGeom>
        </p:spPr>
      </p:pic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863D8D26-A5AC-421A-BB82-30D5BC4F40A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91530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831"/>
    </mc:Choice>
    <mc:Fallback>
      <p:transition spd="slow" advTm="738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C40AD5FC-9599-4A54-8488-C32066FE2637}"/>
              </a:ext>
            </a:extLst>
          </p:cNvPr>
          <p:cNvSpPr/>
          <p:nvPr/>
        </p:nvSpPr>
        <p:spPr>
          <a:xfrm rot="5400000">
            <a:off x="11681315" y="1729049"/>
            <a:ext cx="576000" cy="1653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C89DC84E-84FE-4CDC-884A-7E9A7E4A1122}"/>
              </a:ext>
            </a:extLst>
          </p:cNvPr>
          <p:cNvSpPr/>
          <p:nvPr/>
        </p:nvSpPr>
        <p:spPr>
          <a:xfrm rot="5400000">
            <a:off x="11681315" y="3221970"/>
            <a:ext cx="576000" cy="16537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EE037C6D-F404-416B-AA89-ECB649A56060}"/>
              </a:ext>
            </a:extLst>
          </p:cNvPr>
          <p:cNvSpPr/>
          <p:nvPr/>
        </p:nvSpPr>
        <p:spPr>
          <a:xfrm rot="5400000">
            <a:off x="11681315" y="4671380"/>
            <a:ext cx="576000" cy="16537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2628FC00-22BE-4D33-B3FC-964B5CFF77D0}"/>
              </a:ext>
            </a:extLst>
          </p:cNvPr>
          <p:cNvSpPr/>
          <p:nvPr/>
        </p:nvSpPr>
        <p:spPr>
          <a:xfrm rot="5400000">
            <a:off x="11676809" y="6125296"/>
            <a:ext cx="576000" cy="15635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8EC52EAC-079B-46D9-B7A7-CCBE462B311E}"/>
              </a:ext>
            </a:extLst>
          </p:cNvPr>
          <p:cNvSpPr/>
          <p:nvPr/>
        </p:nvSpPr>
        <p:spPr>
          <a:xfrm rot="5400000">
            <a:off x="11679419" y="521996"/>
            <a:ext cx="576000" cy="16157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2F4C0285-7058-40A3-A9B7-4A2BC5B9C543}"/>
              </a:ext>
            </a:extLst>
          </p:cNvPr>
          <p:cNvSpPr txBox="1"/>
          <p:nvPr/>
        </p:nvSpPr>
        <p:spPr>
          <a:xfrm>
            <a:off x="10369397" y="164220"/>
            <a:ext cx="1419510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5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Preprocessing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Exploratory Data Analysis</a:t>
            </a: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5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600" b="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Mining</a:t>
            </a: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Conclusions</a:t>
            </a:r>
            <a:endParaRPr lang="en-US" sz="120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2DBCDE3E-5753-5E4E-B3ED-24F330C26D72}"/>
              </a:ext>
            </a:extLst>
          </p:cNvPr>
          <p:cNvSpPr txBox="1">
            <a:spLocks/>
          </p:cNvSpPr>
          <p:nvPr/>
        </p:nvSpPr>
        <p:spPr>
          <a:xfrm>
            <a:off x="547425" y="314785"/>
            <a:ext cx="30555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Ubuntu"/>
              <a:buNone/>
              <a:tabLst/>
              <a:defRPr/>
            </a:pPr>
            <a:r>
              <a:rPr lang="en-US" kern="0" dirty="0">
                <a:solidFill>
                  <a:schemeClr val="tx1"/>
                </a:solidFill>
              </a:rPr>
              <a:t>Model Training</a:t>
            </a:r>
            <a:endParaRPr kumimoji="0" lang="en-US" sz="2400" b="1" u="none" strike="noStrike" kern="0" cap="none" spc="0" normalizeH="0" baseline="0" dirty="0">
              <a:ln>
                <a:noFill/>
              </a:ln>
              <a:solidFill>
                <a:srgbClr val="B381D9"/>
              </a:solidFill>
              <a:effectLst/>
              <a:uLnTx/>
              <a:uFillTx/>
              <a:latin typeface="Ubuntu"/>
              <a:sym typeface="Ubuntu"/>
            </a:endParaRPr>
          </a:p>
        </p:txBody>
      </p:sp>
      <p:cxnSp>
        <p:nvCxnSpPr>
          <p:cNvPr id="13" name="Conector recto 4">
            <a:extLst>
              <a:ext uri="{FF2B5EF4-FFF2-40B4-BE49-F238E27FC236}">
                <a16:creationId xmlns:a16="http://schemas.microsoft.com/office/drawing/2014/main" id="{A235E1C5-44E1-5A4F-B737-8F161B8958B4}"/>
              </a:ext>
            </a:extLst>
          </p:cNvPr>
          <p:cNvCxnSpPr>
            <a:cxnSpLocks/>
          </p:cNvCxnSpPr>
          <p:nvPr/>
        </p:nvCxnSpPr>
        <p:spPr>
          <a:xfrm>
            <a:off x="614775" y="867336"/>
            <a:ext cx="958531" cy="0"/>
          </a:xfrm>
          <a:prstGeom prst="line">
            <a:avLst/>
          </a:prstGeom>
          <a:noFill/>
          <a:ln w="76200" cap="flat" cmpd="sng" algn="ctr">
            <a:solidFill>
              <a:schemeClr val="accent5"/>
            </a:solidFill>
            <a:prstDash val="solid"/>
          </a:ln>
          <a:effectLst/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FDE33F4-3939-7B40-88AB-5B3B430076B7}"/>
              </a:ext>
            </a:extLst>
          </p:cNvPr>
          <p:cNvSpPr txBox="1"/>
          <p:nvPr/>
        </p:nvSpPr>
        <p:spPr>
          <a:xfrm>
            <a:off x="2145313" y="425667"/>
            <a:ext cx="5520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cs typeface="Calibri" panose="020F0502020204030204" pitchFamily="34" charset="0"/>
              </a:rPr>
              <a:t>PRIOR: Third stage of Data Reduction is carried out</a:t>
            </a:r>
          </a:p>
        </p:txBody>
      </p:sp>
      <p:sp>
        <p:nvSpPr>
          <p:cNvPr id="18" name="CuadroTexto 13">
            <a:extLst>
              <a:ext uri="{FF2B5EF4-FFF2-40B4-BE49-F238E27FC236}">
                <a16:creationId xmlns:a16="http://schemas.microsoft.com/office/drawing/2014/main" id="{ED92269F-6A4F-6E4D-A39E-C299BF19252A}"/>
              </a:ext>
            </a:extLst>
          </p:cNvPr>
          <p:cNvSpPr txBox="1"/>
          <p:nvPr/>
        </p:nvSpPr>
        <p:spPr>
          <a:xfrm>
            <a:off x="7586537" y="367565"/>
            <a:ext cx="1672772" cy="52322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1400">
                <a:latin typeface="Cambria" panose="02040503050406030204" pitchFamily="18" charset="0"/>
              </a:rPr>
              <a:t>Data set </a:t>
            </a:r>
            <a:r>
              <a:rPr lang="es-ES" sz="1400" err="1">
                <a:latin typeface="Cambria" panose="02040503050406030204" pitchFamily="18" charset="0"/>
              </a:rPr>
              <a:t>size</a:t>
            </a:r>
            <a:r>
              <a:rPr lang="es-ES" sz="1400">
                <a:latin typeface="Cambria" panose="02040503050406030204" pitchFamily="18" charset="0"/>
              </a:rPr>
              <a:t>:</a:t>
            </a:r>
          </a:p>
          <a:p>
            <a:pPr algn="ctr"/>
            <a:r>
              <a:rPr lang="es-ES" sz="1400">
                <a:latin typeface="Cambria" panose="02040503050406030204" pitchFamily="18" charset="0"/>
              </a:rPr>
              <a:t>1,244,342 x 15 </a:t>
            </a:r>
          </a:p>
        </p:txBody>
      </p:sp>
      <p:cxnSp>
        <p:nvCxnSpPr>
          <p:cNvPr id="19" name="Conector recto de flecha 27">
            <a:extLst>
              <a:ext uri="{FF2B5EF4-FFF2-40B4-BE49-F238E27FC236}">
                <a16:creationId xmlns:a16="http://schemas.microsoft.com/office/drawing/2014/main" id="{B6B32CD6-C0B2-3A4C-95DD-02AF9E29988F}"/>
              </a:ext>
            </a:extLst>
          </p:cNvPr>
          <p:cNvCxnSpPr>
            <a:cxnSpLocks/>
          </p:cNvCxnSpPr>
          <p:nvPr/>
        </p:nvCxnSpPr>
        <p:spPr>
          <a:xfrm>
            <a:off x="7230931" y="602784"/>
            <a:ext cx="362582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6692114-6CF6-E646-AC70-443802CF2110}"/>
              </a:ext>
            </a:extLst>
          </p:cNvPr>
          <p:cNvSpPr txBox="1"/>
          <p:nvPr/>
        </p:nvSpPr>
        <p:spPr>
          <a:xfrm>
            <a:off x="287648" y="1111455"/>
            <a:ext cx="3055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cs typeface="Calibri" panose="020F0502020204030204" pitchFamily="34" charset="0"/>
              </a:rPr>
              <a:t>FEATURE SELECTION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85AB239-DD88-6A4D-A8EA-F4478B62D900}"/>
              </a:ext>
            </a:extLst>
          </p:cNvPr>
          <p:cNvSpPr txBox="1"/>
          <p:nvPr/>
        </p:nvSpPr>
        <p:spPr>
          <a:xfrm>
            <a:off x="683212" y="1760914"/>
            <a:ext cx="3101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>
                <a:latin typeface="Cambria" panose="02040503050406030204" pitchFamily="18" charset="0"/>
                <a:cs typeface="Calibri" panose="020F0502020204030204" pitchFamily="34" charset="0"/>
              </a:rPr>
              <a:t>COLLINEARITY ASSESSMENT</a:t>
            </a:r>
          </a:p>
        </p:txBody>
      </p:sp>
      <p:pic>
        <p:nvPicPr>
          <p:cNvPr id="23" name="Picture 22" descr="Chart, scatter chart&#10;&#10;Description automatically generated">
            <a:extLst>
              <a:ext uri="{FF2B5EF4-FFF2-40B4-BE49-F238E27FC236}">
                <a16:creationId xmlns:a16="http://schemas.microsoft.com/office/drawing/2014/main" id="{366CDB68-0E77-E642-BF38-44E5F139D14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87" r="16089"/>
          <a:stretch/>
        </p:blipFill>
        <p:spPr bwMode="auto">
          <a:xfrm>
            <a:off x="140000" y="2130246"/>
            <a:ext cx="3644900" cy="327787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803BA87-989D-1240-9A7C-1D2C9DA68C14}"/>
              </a:ext>
            </a:extLst>
          </p:cNvPr>
          <p:cNvSpPr/>
          <p:nvPr/>
        </p:nvSpPr>
        <p:spPr>
          <a:xfrm>
            <a:off x="2609385" y="4605454"/>
            <a:ext cx="803988" cy="802662"/>
          </a:xfrm>
          <a:prstGeom prst="rect">
            <a:avLst/>
          </a:prstGeom>
          <a:solidFill>
            <a:srgbClr val="FAE128">
              <a:alpha val="34902"/>
            </a:srgbClr>
          </a:solidFill>
          <a:ln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F0B5F1F-1541-034A-B89F-7E0A39272F5B}"/>
              </a:ext>
            </a:extLst>
          </p:cNvPr>
          <p:cNvCxnSpPr>
            <a:cxnSpLocks/>
          </p:cNvCxnSpPr>
          <p:nvPr/>
        </p:nvCxnSpPr>
        <p:spPr>
          <a:xfrm>
            <a:off x="3343148" y="5408116"/>
            <a:ext cx="0" cy="390701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93E7ED5-E0F3-994A-A93E-07A767AAF163}"/>
              </a:ext>
            </a:extLst>
          </p:cNvPr>
          <p:cNvSpPr txBox="1"/>
          <p:nvPr/>
        </p:nvSpPr>
        <p:spPr>
          <a:xfrm>
            <a:off x="408840" y="5777448"/>
            <a:ext cx="3043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Cambria" panose="02040503050406030204" pitchFamily="18" charset="0"/>
                <a:cs typeface="Calibri" panose="020F0502020204030204" pitchFamily="34" charset="0"/>
              </a:rPr>
              <a:t>Features with correlation above 0.75 are discarded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021EF2D-C304-AF4F-A992-CB27F34CF80C}"/>
              </a:ext>
            </a:extLst>
          </p:cNvPr>
          <p:cNvSpPr txBox="1"/>
          <p:nvPr/>
        </p:nvSpPr>
        <p:spPr>
          <a:xfrm>
            <a:off x="5709522" y="1722595"/>
            <a:ext cx="2558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>
                <a:latin typeface="Cambria" panose="02040503050406030204" pitchFamily="18" charset="0"/>
                <a:cs typeface="Calibri" panose="020F0502020204030204" pitchFamily="34" charset="0"/>
              </a:rPr>
              <a:t>SIGNIFICANCE EVALUATION</a:t>
            </a:r>
          </a:p>
        </p:txBody>
      </p:sp>
      <p:pic>
        <p:nvPicPr>
          <p:cNvPr id="27" name="Picture 26" descr="Text&#10;&#10;Description automatically generated">
            <a:extLst>
              <a:ext uri="{FF2B5EF4-FFF2-40B4-BE49-F238E27FC236}">
                <a16:creationId xmlns:a16="http://schemas.microsoft.com/office/drawing/2014/main" id="{BF0AC4C1-4574-134C-9E3A-6E11F2EEE7A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687"/>
          <a:stretch/>
        </p:blipFill>
        <p:spPr bwMode="auto">
          <a:xfrm>
            <a:off x="4836027" y="2361840"/>
            <a:ext cx="4305467" cy="231248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Right Brace 3">
            <a:extLst>
              <a:ext uri="{FF2B5EF4-FFF2-40B4-BE49-F238E27FC236}">
                <a16:creationId xmlns:a16="http://schemas.microsoft.com/office/drawing/2014/main" id="{F1718E1C-3F2D-2443-AE70-C7C331BD944F}"/>
              </a:ext>
            </a:extLst>
          </p:cNvPr>
          <p:cNvSpPr/>
          <p:nvPr/>
        </p:nvSpPr>
        <p:spPr>
          <a:xfrm rot="5400000">
            <a:off x="8520316" y="4379605"/>
            <a:ext cx="169161" cy="923757"/>
          </a:xfrm>
          <a:prstGeom prst="rightBrace">
            <a:avLst/>
          </a:prstGeom>
          <a:ln w="285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D751FE9-598C-E04E-9C14-34FC5C92818F}"/>
              </a:ext>
            </a:extLst>
          </p:cNvPr>
          <p:cNvSpPr txBox="1"/>
          <p:nvPr/>
        </p:nvSpPr>
        <p:spPr>
          <a:xfrm>
            <a:off x="4836027" y="4926064"/>
            <a:ext cx="41334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>
                <a:latin typeface="Cambria" panose="02040503050406030204" pitchFamily="18" charset="0"/>
                <a:cs typeface="Calibri" panose="020F0502020204030204" pitchFamily="34" charset="0"/>
              </a:rPr>
              <a:t>All the remaining features are statistically significant (p-value &lt; 0.05)</a:t>
            </a:r>
          </a:p>
        </p:txBody>
      </p:sp>
      <p:sp>
        <p:nvSpPr>
          <p:cNvPr id="30" name="CuadroTexto 13">
            <a:extLst>
              <a:ext uri="{FF2B5EF4-FFF2-40B4-BE49-F238E27FC236}">
                <a16:creationId xmlns:a16="http://schemas.microsoft.com/office/drawing/2014/main" id="{627BD6B8-CD1C-744C-AEFC-1151FF037313}"/>
              </a:ext>
            </a:extLst>
          </p:cNvPr>
          <p:cNvSpPr txBox="1"/>
          <p:nvPr/>
        </p:nvSpPr>
        <p:spPr>
          <a:xfrm>
            <a:off x="7811378" y="6095991"/>
            <a:ext cx="1672772" cy="646331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s-ES">
                <a:latin typeface="Cambria" panose="02040503050406030204" pitchFamily="18" charset="0"/>
              </a:rPr>
              <a:t>Data set </a:t>
            </a:r>
            <a:r>
              <a:rPr lang="es-ES" err="1">
                <a:latin typeface="Cambria" panose="02040503050406030204" pitchFamily="18" charset="0"/>
              </a:rPr>
              <a:t>size</a:t>
            </a:r>
            <a:r>
              <a:rPr lang="es-ES">
                <a:latin typeface="Cambria" panose="02040503050406030204" pitchFamily="18" charset="0"/>
              </a:rPr>
              <a:t>:</a:t>
            </a:r>
          </a:p>
          <a:p>
            <a:r>
              <a:rPr lang="es-ES">
                <a:latin typeface="Cambria" panose="02040503050406030204" pitchFamily="18" charset="0"/>
              </a:rPr>
              <a:t>1,244,342 x 12 </a:t>
            </a:r>
          </a:p>
        </p:txBody>
      </p:sp>
      <p:cxnSp>
        <p:nvCxnSpPr>
          <p:cNvPr id="31" name="Conector recto de flecha 27">
            <a:extLst>
              <a:ext uri="{FF2B5EF4-FFF2-40B4-BE49-F238E27FC236}">
                <a16:creationId xmlns:a16="http://schemas.microsoft.com/office/drawing/2014/main" id="{1E8CB850-6EF1-774C-A76F-003143CD4E98}"/>
              </a:ext>
            </a:extLst>
          </p:cNvPr>
          <p:cNvCxnSpPr>
            <a:cxnSpLocks/>
          </p:cNvCxnSpPr>
          <p:nvPr/>
        </p:nvCxnSpPr>
        <p:spPr>
          <a:xfrm>
            <a:off x="8604896" y="5600331"/>
            <a:ext cx="0" cy="500282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Audio 38">
            <a:hlinkClick r:id="" action="ppaction://media"/>
            <a:extLst>
              <a:ext uri="{FF2B5EF4-FFF2-40B4-BE49-F238E27FC236}">
                <a16:creationId xmlns:a16="http://schemas.microsoft.com/office/drawing/2014/main" id="{9E4E2FCC-904D-EA45-A61A-8C2C8AD0966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8341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692"/>
    </mc:Choice>
    <mc:Fallback>
      <p:transition spd="slow" advTm="576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  <p:bldLst>
      <p:bldP spid="16" grpId="0"/>
      <p:bldP spid="18" grpId="0"/>
      <p:bldP spid="21" grpId="0"/>
      <p:bldP spid="22" grpId="0"/>
      <p:bldP spid="2" grpId="0" animBg="1"/>
      <p:bldP spid="25" grpId="0"/>
      <p:bldP spid="26" grpId="0"/>
      <p:bldP spid="4" grpId="0" animBg="1"/>
      <p:bldP spid="29" grpId="0"/>
      <p:bldP spid="3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3.1|2.8|22.9|7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|3.6|10.2|4.6|2|7.7|5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10.9|7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11|5.7|1.6|1.2|11.5|3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6.6|25.8|2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1|6.6|4|7.3|8.1|5|3.8|8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2.6|1.2|1|3.2|1.1|2.9|3.9|0.9|3.6|3.3|1.5|1.3|2.9|2.8|2.9|1.1|1.2|1.3|1.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4.2|7.2|7.1|1.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5|15.6"/>
</p:tagLst>
</file>

<file path=ppt/theme/theme1.xml><?xml version="1.0" encoding="utf-8"?>
<a:theme xmlns:a="http://schemas.openxmlformats.org/drawingml/2006/main" name="Minimal Charm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496C183003CA54CBEF1161C5CC03914" ma:contentTypeVersion="10" ma:contentTypeDescription="Crear nuevo documento." ma:contentTypeScope="" ma:versionID="ba37f7284d104002a019ef85686edd47">
  <xsd:schema xmlns:xsd="http://www.w3.org/2001/XMLSchema" xmlns:xs="http://www.w3.org/2001/XMLSchema" xmlns:p="http://schemas.microsoft.com/office/2006/metadata/properties" xmlns:ns2="e88f5067-397e-49c6-b322-82925d3f9084" targetNamespace="http://schemas.microsoft.com/office/2006/metadata/properties" ma:root="true" ma:fieldsID="8aa527ae19150dead3724a6c26758260" ns2:_="">
    <xsd:import namespace="e88f5067-397e-49c6-b322-82925d3f908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8f5067-397e-49c6-b322-82925d3f908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7AB5F6F-8268-4834-BC26-5896D764D55B}">
  <ds:schemaRefs>
    <ds:schemaRef ds:uri="e88f5067-397e-49c6-b322-82925d3f908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DDFBD117-C1EE-44F4-AB91-B03376B9D6B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D0C9D77-5939-451D-BB80-C695EE586C0C}">
  <ds:schemaRefs>
    <ds:schemaRef ds:uri="e88f5067-397e-49c6-b322-82925d3f908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{F024D06A-0A9E-7742-851D-AE49A9D74290}tf10001072</Template>
  <TotalTime>0</TotalTime>
  <Words>726</Words>
  <Application>Microsoft Macintosh PowerPoint</Application>
  <PresentationFormat>Widescreen</PresentationFormat>
  <Paragraphs>455</Paragraphs>
  <Slides>13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Arial</vt:lpstr>
      <vt:lpstr>Arvo</vt:lpstr>
      <vt:lpstr>Calibri</vt:lpstr>
      <vt:lpstr>Calibri Light</vt:lpstr>
      <vt:lpstr>Cambria</vt:lpstr>
      <vt:lpstr>Cambria Math</vt:lpstr>
      <vt:lpstr>Tipo de letra del sistema regular</vt:lpstr>
      <vt:lpstr>Ubuntu</vt:lpstr>
      <vt:lpstr>Ubuntu Light</vt:lpstr>
      <vt:lpstr>Minimal Charm</vt:lpstr>
      <vt:lpstr>PowerPoint Presentation</vt:lpstr>
      <vt:lpstr>Index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Manu</dc:creator>
  <cp:lastModifiedBy>CARIDAD ARROYO AREVALO</cp:lastModifiedBy>
  <cp:revision>1</cp:revision>
  <cp:lastPrinted>2021-05-24T20:57:06Z</cp:lastPrinted>
  <dcterms:created xsi:type="dcterms:W3CDTF">2021-04-22T08:59:07Z</dcterms:created>
  <dcterms:modified xsi:type="dcterms:W3CDTF">2021-12-10T19:47:11Z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0x0101008496C183003CA54CBEF1161C5CC03914</vt:lpwstr>
  </property>
</Properties>
</file>